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1"/>
  </p:sldMasterIdLst>
  <p:notesMasterIdLst>
    <p:notesMasterId r:id="rId47"/>
  </p:notesMasterIdLst>
  <p:sldIdLst>
    <p:sldId id="492" r:id="rId12"/>
    <p:sldId id="532" r:id="rId13"/>
    <p:sldId id="314" r:id="rId14"/>
    <p:sldId id="525" r:id="rId15"/>
    <p:sldId id="502" r:id="rId16"/>
    <p:sldId id="529" r:id="rId17"/>
    <p:sldId id="496" r:id="rId18"/>
    <p:sldId id="498" r:id="rId19"/>
    <p:sldId id="499" r:id="rId20"/>
    <p:sldId id="517" r:id="rId21"/>
    <p:sldId id="501" r:id="rId22"/>
    <p:sldId id="503" r:id="rId23"/>
    <p:sldId id="504" r:id="rId24"/>
    <p:sldId id="505" r:id="rId25"/>
    <p:sldId id="506" r:id="rId26"/>
    <p:sldId id="508" r:id="rId27"/>
    <p:sldId id="510" r:id="rId28"/>
    <p:sldId id="511" r:id="rId29"/>
    <p:sldId id="513" r:id="rId30"/>
    <p:sldId id="514" r:id="rId31"/>
    <p:sldId id="515" r:id="rId32"/>
    <p:sldId id="516" r:id="rId33"/>
    <p:sldId id="518" r:id="rId34"/>
    <p:sldId id="519" r:id="rId35"/>
    <p:sldId id="520" r:id="rId36"/>
    <p:sldId id="521" r:id="rId37"/>
    <p:sldId id="522" r:id="rId38"/>
    <p:sldId id="523" r:id="rId39"/>
    <p:sldId id="524" r:id="rId40"/>
    <p:sldId id="526" r:id="rId41"/>
    <p:sldId id="527" r:id="rId42"/>
    <p:sldId id="528" r:id="rId43"/>
    <p:sldId id="530" r:id="rId44"/>
    <p:sldId id="531" r:id="rId45"/>
    <p:sldId id="452" r:id="rId46"/>
  </p:sldIdLst>
  <p:sldSz cx="9144000" cy="5143500" type="screen16x9"/>
  <p:notesSz cx="6858000" cy="9144000"/>
  <p:custDataLst>
    <p:custData r:id="rId3"/>
    <p:custData r:id="rId1"/>
    <p:custData r:id="rId8"/>
    <p:custData r:id="rId9"/>
    <p:custData r:id="rId5"/>
    <p:custData r:id="rId4"/>
    <p:custData r:id="rId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id="{699BAFE8-4117-4747-A893-A7A78288E6BC}">
          <p14:sldIdLst>
            <p14:sldId id="492"/>
          </p14:sldIdLst>
        </p14:section>
        <p14:section name="Body Slides" id="{C56C952D-756C-427C-86BE-36141348B7B9}">
          <p14:sldIdLst>
            <p14:sldId id="532"/>
            <p14:sldId id="314"/>
            <p14:sldId id="525"/>
            <p14:sldId id="502"/>
            <p14:sldId id="529"/>
            <p14:sldId id="496"/>
            <p14:sldId id="498"/>
            <p14:sldId id="499"/>
            <p14:sldId id="517"/>
            <p14:sldId id="501"/>
            <p14:sldId id="503"/>
            <p14:sldId id="504"/>
            <p14:sldId id="505"/>
            <p14:sldId id="506"/>
            <p14:sldId id="508"/>
            <p14:sldId id="510"/>
            <p14:sldId id="511"/>
            <p14:sldId id="513"/>
            <p14:sldId id="514"/>
            <p14:sldId id="515"/>
            <p14:sldId id="516"/>
            <p14:sldId id="518"/>
            <p14:sldId id="519"/>
            <p14:sldId id="520"/>
            <p14:sldId id="521"/>
            <p14:sldId id="522"/>
            <p14:sldId id="523"/>
            <p14:sldId id="524"/>
            <p14:sldId id="526"/>
            <p14:sldId id="527"/>
            <p14:sldId id="528"/>
            <p14:sldId id="530"/>
            <p14:sldId id="531"/>
          </p14:sldIdLst>
        </p14:section>
        <p14:section name="Closing" id="{4F071F67-610D-4955-9739-1FCCB68E1590}">
          <p14:sldIdLst>
            <p14:sldId id="4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9978FE-5F6E-91B0-4AD7-7934140970EB}" name="Richmond Pagaduan" initials="RP" userId="S::richmond.pagaduan@slidegenius.com::f41d69e1-9248-4a9d-8235-eb3bb2ab42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p:scale>
          <a:sx n="98" d="100"/>
          <a:sy n="98" d="100"/>
        </p:scale>
        <p:origin x="363"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microsoft.com/office/2018/10/relationships/authors" Target="authors.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B398B-3F25-4D8F-B9D2-FAAB6591A675}" type="datetimeFigureOut">
              <a:rPr lang="en-US" smtClean="0"/>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BD6B2-2E3A-441A-A381-657CC07C5283}" type="slidenum">
              <a:rPr lang="en-US" smtClean="0"/>
              <a:t>‹#›</a:t>
            </a:fld>
            <a:endParaRPr lang="en-US"/>
          </a:p>
        </p:txBody>
      </p:sp>
    </p:spTree>
    <p:extLst>
      <p:ext uri="{BB962C8B-B14F-4D97-AF65-F5344CB8AC3E}">
        <p14:creationId xmlns:p14="http://schemas.microsoft.com/office/powerpoint/2010/main" val="35716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2</a:t>
            </a:fld>
            <a:endParaRPr lang="en-US"/>
          </a:p>
        </p:txBody>
      </p:sp>
    </p:spTree>
    <p:extLst>
      <p:ext uri="{BB962C8B-B14F-4D97-AF65-F5344CB8AC3E}">
        <p14:creationId xmlns:p14="http://schemas.microsoft.com/office/powerpoint/2010/main" val="26573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a:t>
            </a:fld>
            <a:endParaRPr lang="en-US"/>
          </a:p>
        </p:txBody>
      </p:sp>
    </p:spTree>
    <p:extLst>
      <p:ext uri="{BB962C8B-B14F-4D97-AF65-F5344CB8AC3E}">
        <p14:creationId xmlns:p14="http://schemas.microsoft.com/office/powerpoint/2010/main" val="234999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4</a:t>
            </a:fld>
            <a:endParaRPr lang="en-US"/>
          </a:p>
        </p:txBody>
      </p:sp>
    </p:spTree>
    <p:extLst>
      <p:ext uri="{BB962C8B-B14F-4D97-AF65-F5344CB8AC3E}">
        <p14:creationId xmlns:p14="http://schemas.microsoft.com/office/powerpoint/2010/main" val="1345866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16</a:t>
            </a:fld>
            <a:endParaRPr lang="en-US"/>
          </a:p>
        </p:txBody>
      </p:sp>
    </p:spTree>
    <p:extLst>
      <p:ext uri="{BB962C8B-B14F-4D97-AF65-F5344CB8AC3E}">
        <p14:creationId xmlns:p14="http://schemas.microsoft.com/office/powerpoint/2010/main" val="361520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17</a:t>
            </a:fld>
            <a:endParaRPr lang="en-US"/>
          </a:p>
        </p:txBody>
      </p:sp>
    </p:spTree>
    <p:extLst>
      <p:ext uri="{BB962C8B-B14F-4D97-AF65-F5344CB8AC3E}">
        <p14:creationId xmlns:p14="http://schemas.microsoft.com/office/powerpoint/2010/main" val="269079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35</a:t>
            </a:fld>
            <a:endParaRPr lang="en-US"/>
          </a:p>
        </p:txBody>
      </p:sp>
    </p:spTree>
    <p:extLst>
      <p:ext uri="{BB962C8B-B14F-4D97-AF65-F5344CB8AC3E}">
        <p14:creationId xmlns:p14="http://schemas.microsoft.com/office/powerpoint/2010/main" val="8814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2">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13" descr="A close-up of a pile of coins&#10;&#10;Description automatically generated with medium confidence">
            <a:extLst>
              <a:ext uri="{FF2B5EF4-FFF2-40B4-BE49-F238E27FC236}">
                <a16:creationId xmlns:a16="http://schemas.microsoft.com/office/drawing/2014/main" id="{5D71C9D0-D618-BB3B-7865-A72F353F09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89" t="696" r="3976" b="4654"/>
          <a:stretch/>
        </p:blipFill>
        <p:spPr>
          <a:xfrm>
            <a:off x="-1" y="169911"/>
            <a:ext cx="9155961" cy="4973590"/>
          </a:xfrm>
          <a:prstGeom prst="rect">
            <a:avLst/>
          </a:prstGeom>
        </p:spPr>
      </p:pic>
      <p:sp>
        <p:nvSpPr>
          <p:cNvPr id="11" name="Freeform: Shape 10">
            <a:extLst>
              <a:ext uri="{FF2B5EF4-FFF2-40B4-BE49-F238E27FC236}">
                <a16:creationId xmlns:a16="http://schemas.microsoft.com/office/drawing/2014/main" id="{4D8CA495-AF37-0B0F-0A45-6AFD37D8EA66}"/>
              </a:ext>
            </a:extLst>
          </p:cNvPr>
          <p:cNvSpPr/>
          <p:nvPr userDrawn="1"/>
        </p:nvSpPr>
        <p:spPr>
          <a:xfrm>
            <a:off x="0" y="0"/>
            <a:ext cx="9144000" cy="5143500"/>
          </a:xfrm>
          <a:custGeom>
            <a:avLst/>
            <a:gdLst>
              <a:gd name="connsiteX0" fmla="*/ 9144000 w 9144000"/>
              <a:gd name="connsiteY0" fmla="*/ 3426460 h 5143500"/>
              <a:gd name="connsiteX1" fmla="*/ 9144000 w 9144000"/>
              <a:gd name="connsiteY1" fmla="*/ 5143500 h 5143500"/>
              <a:gd name="connsiteX2" fmla="*/ 7950372 w 9144000"/>
              <a:gd name="connsiteY2" fmla="*/ 5143500 h 5143500"/>
              <a:gd name="connsiteX3" fmla="*/ 7951740 w 9144000"/>
              <a:gd name="connsiteY3" fmla="*/ 4629181 h 5143500"/>
              <a:gd name="connsiteX4" fmla="*/ 8300134 w 9144000"/>
              <a:gd name="connsiteY4" fmla="*/ 3932390 h 5143500"/>
              <a:gd name="connsiteX5" fmla="*/ 0 w 9144000"/>
              <a:gd name="connsiteY5" fmla="*/ 0 h 5143500"/>
              <a:gd name="connsiteX6" fmla="*/ 9144000 w 9144000"/>
              <a:gd name="connsiteY6" fmla="*/ 0 h 5143500"/>
              <a:gd name="connsiteX7" fmla="*/ 9144000 w 9144000"/>
              <a:gd name="connsiteY7" fmla="*/ 1099922 h 5143500"/>
              <a:gd name="connsiteX8" fmla="*/ 7946601 w 9144000"/>
              <a:gd name="connsiteY8" fmla="*/ 1099922 h 5143500"/>
              <a:gd name="connsiteX9" fmla="*/ 1446132 w 9144000"/>
              <a:gd name="connsiteY9" fmla="*/ 5143500 h 5143500"/>
              <a:gd name="connsiteX10" fmla="*/ 0 w 9144000"/>
              <a:gd name="connsiteY1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5143500">
                <a:moveTo>
                  <a:pt x="9144000" y="3426460"/>
                </a:moveTo>
                <a:lnTo>
                  <a:pt x="9144000" y="5143500"/>
                </a:lnTo>
                <a:lnTo>
                  <a:pt x="7950372" y="5143500"/>
                </a:lnTo>
                <a:lnTo>
                  <a:pt x="7951740" y="4629181"/>
                </a:lnTo>
                <a:cubicBezTo>
                  <a:pt x="7951740" y="4396897"/>
                  <a:pt x="8042150" y="4086842"/>
                  <a:pt x="8300134" y="3932390"/>
                </a:cubicBezTo>
                <a:close/>
                <a:moveTo>
                  <a:pt x="0" y="0"/>
                </a:moveTo>
                <a:lnTo>
                  <a:pt x="9144000" y="0"/>
                </a:lnTo>
                <a:lnTo>
                  <a:pt x="9144000" y="1099922"/>
                </a:lnTo>
                <a:lnTo>
                  <a:pt x="7946601" y="1099922"/>
                </a:lnTo>
                <a:lnTo>
                  <a:pt x="1446132"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64279"/>
            <a:ext cx="5065444" cy="1677382"/>
          </a:xfrm>
        </p:spPr>
        <p:txBody>
          <a:bodyPr anchor="b"/>
          <a:lstStyle>
            <a:lvl1pPr>
              <a:defRPr sz="4000">
                <a:solidFill>
                  <a:schemeClr val="bg1"/>
                </a:solidFill>
              </a:defRPr>
            </a:lvl1pPr>
          </a:lstStyle>
          <a:p>
            <a:r>
              <a:rPr lang="en-US"/>
              <a:t>Presentation title </a:t>
            </a:r>
            <a:br>
              <a:rPr lang="en-US"/>
            </a:br>
            <a:r>
              <a:rPr lang="en-US"/>
              <a:t>extends to two </a:t>
            </a:r>
            <a:br>
              <a:rPr lang="en-US"/>
            </a:br>
            <a:r>
              <a:rPr lang="en-US"/>
              <a:t>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a:t>
            </a:r>
            <a:r>
              <a:rPr lang="en-US" err="1"/>
              <a:t>socialmedia</a:t>
            </a:r>
            <a:endParaRPr lang="en-US"/>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1DC8D606-ECD9-58E0-1060-8B4EBB8A3A7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95899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68490" y="365760"/>
            <a:ext cx="3835210" cy="313163"/>
          </a:xfrm>
        </p:spPr>
        <p:txBody>
          <a:bodyPr/>
          <a:lstStyle>
            <a:lvl1pPr>
              <a:defRPr sz="2200" b="1" i="0">
                <a:latin typeface="+mj-lt"/>
              </a:defRPr>
            </a:lvl1pPr>
          </a:lstStyle>
          <a:p>
            <a:r>
              <a:rPr lang="en-US"/>
              <a:t>Click to edit Master title</a:t>
            </a:r>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9A02D82A-EAAB-E5AD-4051-119DE76C196E}"/>
              </a:ext>
            </a:extLst>
          </p:cNvPr>
          <p:cNvSpPr>
            <a:spLocks noGrp="1"/>
          </p:cNvSpPr>
          <p:nvPr>
            <p:ph type="ftr" sz="quarter" idx="10"/>
          </p:nvPr>
        </p:nvSpPr>
        <p:spPr>
          <a:xfrm>
            <a:off x="4571999" y="4857750"/>
            <a:ext cx="2712791" cy="152400"/>
          </a:xfrm>
        </p:spPr>
        <p:txBody>
          <a:bodyPr/>
          <a:lstStyle/>
          <a:p>
            <a:pPr algn="r"/>
            <a:endParaRPr lang="en-US"/>
          </a:p>
        </p:txBody>
      </p:sp>
      <p:pic>
        <p:nvPicPr>
          <p:cNvPr id="9" name="Picture 8">
            <a:extLst>
              <a:ext uri="{FF2B5EF4-FFF2-40B4-BE49-F238E27FC236}">
                <a16:creationId xmlns:a16="http://schemas.microsoft.com/office/drawing/2014/main" id="{92D8C821-BBA4-9BCF-0942-D4342314DD9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10" name="Subtitle 2">
            <a:extLst>
              <a:ext uri="{FF2B5EF4-FFF2-40B4-BE49-F238E27FC236}">
                <a16:creationId xmlns:a16="http://schemas.microsoft.com/office/drawing/2014/main" id="{5061776B-34CC-3280-0B9C-617EDBD76274}"/>
              </a:ext>
            </a:extLst>
          </p:cNvPr>
          <p:cNvSpPr>
            <a:spLocks noGrp="1"/>
          </p:cNvSpPr>
          <p:nvPr>
            <p:ph type="body" sz="quarter" idx="13" hasCustomPrompt="1"/>
          </p:nvPr>
        </p:nvSpPr>
        <p:spPr>
          <a:xfrm>
            <a:off x="368490" y="779463"/>
            <a:ext cx="3835210" cy="246221"/>
          </a:xfrm>
        </p:spPr>
        <p:txBody>
          <a:bodyPr wrap="square" tIns="0">
            <a:spAutoFit/>
          </a:bodyPr>
          <a:lstStyle>
            <a:lvl1pPr marL="0" indent="0">
              <a:buNone/>
              <a:defRPr sz="1600" b="1"/>
            </a:lvl1pPr>
          </a:lstStyle>
          <a:p>
            <a:pPr lvl="0"/>
            <a:r>
              <a:rPr lang="en-US"/>
              <a:t>Subtitle if needed</a:t>
            </a:r>
          </a:p>
        </p:txBody>
      </p:sp>
      <p:sp>
        <p:nvSpPr>
          <p:cNvPr id="12" name="Subtitle 2">
            <a:extLst>
              <a:ext uri="{FF2B5EF4-FFF2-40B4-BE49-F238E27FC236}">
                <a16:creationId xmlns:a16="http://schemas.microsoft.com/office/drawing/2014/main" id="{07A87E10-96F9-6317-F941-18DCB381840F}"/>
              </a:ext>
            </a:extLst>
          </p:cNvPr>
          <p:cNvSpPr>
            <a:spLocks noGrp="1"/>
          </p:cNvSpPr>
          <p:nvPr>
            <p:ph type="body" sz="quarter" idx="14" hasCustomPrompt="1"/>
          </p:nvPr>
        </p:nvSpPr>
        <p:spPr>
          <a:xfrm>
            <a:off x="4940395" y="779384"/>
            <a:ext cx="3835210" cy="246221"/>
          </a:xfrm>
        </p:spPr>
        <p:txBody>
          <a:bodyPr wrap="square" tIns="0">
            <a:spAutoFit/>
          </a:bodyPr>
          <a:lstStyle>
            <a:lvl1pPr marL="0" indent="0">
              <a:buNone/>
              <a:defRPr sz="1600" b="1">
                <a:solidFill>
                  <a:schemeClr val="bg1"/>
                </a:solidFill>
              </a:defRPr>
            </a:lvl1pPr>
          </a:lstStyle>
          <a:p>
            <a:pPr lvl="0"/>
            <a:r>
              <a:rPr lang="en-US"/>
              <a:t>Subtitle if needed</a:t>
            </a:r>
          </a:p>
        </p:txBody>
      </p:sp>
    </p:spTree>
    <p:extLst>
      <p:ext uri="{BB962C8B-B14F-4D97-AF65-F5344CB8AC3E}">
        <p14:creationId xmlns:p14="http://schemas.microsoft.com/office/powerpoint/2010/main" val="3090553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0" y="1276658"/>
            <a:ext cx="8407400" cy="27686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6600" b="1" i="0" baseline="0">
                <a:latin typeface="+mj-lt"/>
                <a:cs typeface="Artifakt ElementOfc" panose="020B0504020101020102" pitchFamily="34" charset="77"/>
              </a:defRPr>
            </a:lvl1pPr>
          </a:lstStyle>
          <a:p>
            <a:r>
              <a:rPr lang="en-US" dirty="0"/>
              <a:t>Keyword slide</a:t>
            </a:r>
          </a:p>
        </p:txBody>
      </p:sp>
      <p:sp>
        <p:nvSpPr>
          <p:cNvPr id="3" name="Footer Placeholder 2">
            <a:extLst>
              <a:ext uri="{FF2B5EF4-FFF2-40B4-BE49-F238E27FC236}">
                <a16:creationId xmlns:a16="http://schemas.microsoft.com/office/drawing/2014/main" id="{18FA04CC-FB2C-DAE0-CEC4-437D3FCB6347}"/>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3249279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749D5E-706A-764C-0C81-C41E0449DA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3" name="Footer Placeholder 2">
            <a:extLst>
              <a:ext uri="{FF2B5EF4-FFF2-40B4-BE49-F238E27FC236}">
                <a16:creationId xmlns:a16="http://schemas.microsoft.com/office/drawing/2014/main" id="{49B76581-CAE1-9095-1588-F0896CE02849}"/>
              </a:ext>
            </a:extLst>
          </p:cNvPr>
          <p:cNvSpPr>
            <a:spLocks noGrp="1"/>
          </p:cNvSpPr>
          <p:nvPr>
            <p:ph type="ftr" sz="quarter" idx="10"/>
          </p:nvPr>
        </p:nvSpPr>
        <p:spPr/>
        <p:txBody>
          <a:bodyPr/>
          <a:lstStyle/>
          <a:p>
            <a:pPr algn="r"/>
            <a:endParaRPr lang="en-US"/>
          </a:p>
        </p:txBody>
      </p:sp>
      <p:sp>
        <p:nvSpPr>
          <p:cNvPr id="5" name="Title 1">
            <a:extLst>
              <a:ext uri="{FF2B5EF4-FFF2-40B4-BE49-F238E27FC236}">
                <a16:creationId xmlns:a16="http://schemas.microsoft.com/office/drawing/2014/main" id="{3A01E963-11C8-F6B1-C689-DFD62B094723}"/>
              </a:ext>
            </a:extLst>
          </p:cNvPr>
          <p:cNvSpPr txBox="1">
            <a:spLocks/>
          </p:cNvSpPr>
          <p:nvPr userDrawn="1"/>
        </p:nvSpPr>
        <p:spPr>
          <a:xfrm>
            <a:off x="368300" y="855552"/>
            <a:ext cx="8410574" cy="3432395"/>
          </a:xfrm>
          <a:prstGeom prst="rect">
            <a:avLst/>
          </a:prstGeom>
        </p:spPr>
        <p:txBody>
          <a:bodyPr vert="horz" wrap="square" lIns="0" tIns="0" rIns="0" bIns="0" rtlCol="0" anchor="ctr" anchorCtr="0">
            <a:normAutofit/>
          </a:bodyPr>
          <a:lstStyle>
            <a:lvl1pPr algn="ctr" defTabSz="685800" rtl="0" eaLnBrk="1" latinLnBrk="0" hangingPunct="1">
              <a:lnSpc>
                <a:spcPct val="90000"/>
              </a:lnSpc>
              <a:spcBef>
                <a:spcPct val="0"/>
              </a:spcBef>
              <a:buNone/>
              <a:defRPr sz="6600" b="1" i="0" kern="1200">
                <a:solidFill>
                  <a:schemeClr val="bg1"/>
                </a:solidFill>
                <a:latin typeface="+mj-lt"/>
                <a:ea typeface="+mj-ea"/>
                <a:cs typeface="+mj-cs"/>
              </a:defRPr>
            </a:lvl1pPr>
          </a:lstStyle>
          <a:p>
            <a:r>
              <a:rPr lang="en-US"/>
              <a:t>Keyword slide</a:t>
            </a:r>
            <a:endParaRPr lang="en-US" dirty="0"/>
          </a:p>
        </p:txBody>
      </p:sp>
    </p:spTree>
    <p:extLst>
      <p:ext uri="{BB962C8B-B14F-4D97-AF65-F5344CB8AC3E}">
        <p14:creationId xmlns:p14="http://schemas.microsoft.com/office/powerpoint/2010/main" val="4264426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5486400" y="0"/>
            <a:ext cx="3657600" cy="5143500"/>
          </a:xfrm>
          <a:solidFill>
            <a:schemeClr val="bg1">
              <a:lumMod val="95000"/>
            </a:schemeClr>
          </a:solidFill>
        </p:spPr>
        <p:txBody>
          <a:bodyPr anchor="ctr"/>
          <a:lstStyle>
            <a:lvl1pPr marL="0" indent="0" algn="ctr">
              <a:buFontTx/>
              <a:buNone/>
              <a:defRPr/>
            </a:lvl1pPr>
          </a:lstStyle>
          <a:p>
            <a:r>
              <a:rPr lang="en-US"/>
              <a:t>Click icon to add picture</a:t>
            </a:r>
          </a:p>
        </p:txBody>
      </p:sp>
      <p:sp>
        <p:nvSpPr>
          <p:cNvPr id="3" name="Content Placeholder 2"/>
          <p:cNvSpPr>
            <a:spLocks noGrp="1"/>
          </p:cNvSpPr>
          <p:nvPr>
            <p:ph sz="half" idx="1"/>
          </p:nvPr>
        </p:nvSpPr>
        <p:spPr>
          <a:xfrm>
            <a:off x="368490" y="1188720"/>
            <a:ext cx="4779582" cy="3591243"/>
          </a:xfrm>
        </p:spPr>
        <p:txBody>
          <a:bodyPr/>
          <a:lstStyle>
            <a:lvl1pPr>
              <a:defRPr b="0" i="0">
                <a:latin typeface="Artifakt ElementOfc" panose="020B0504020101020102" pitchFamily="34" charset="77"/>
                <a:cs typeface="Artifakt ElementOfc" panose="020B0504020101020102" pitchFamily="34" charset="77"/>
              </a:defRPr>
            </a:lvl1pPr>
            <a:lvl2pPr>
              <a:defRPr b="0" i="0">
                <a:latin typeface="Artifakt ElementOfc" panose="020B0504020101020102" pitchFamily="34" charset="77"/>
                <a:cs typeface="Artifakt ElementOfc" panose="020B0504020101020102" pitchFamily="34" charset="77"/>
              </a:defRPr>
            </a:lvl2pPr>
            <a:lvl3pPr>
              <a:defRPr b="0" i="0">
                <a:latin typeface="Artifakt ElementOfc" panose="020B0504020101020102" pitchFamily="34" charset="77"/>
                <a:cs typeface="Artifakt ElementOfc" panose="020B0504020101020102" pitchFamily="34" charset="77"/>
              </a:defRPr>
            </a:lvl3pPr>
            <a:lvl4pPr>
              <a:defRPr b="0" i="0">
                <a:latin typeface="Artifakt ElementOfc" panose="020B0504020101020102" pitchFamily="34" charset="77"/>
                <a:cs typeface="Artifakt ElementOfc" panose="020B0504020101020102" pitchFamily="34" charset="77"/>
              </a:defRPr>
            </a:lvl4pPr>
            <a:lvl5pPr>
              <a:defRPr b="0" i="0">
                <a:latin typeface="Artifakt ElementOfc" panose="020B0504020101020102" pitchFamily="34" charset="77"/>
                <a:cs typeface="Artifakt ElementOfc" panose="020B0504020101020102"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690218A-C998-401E-9134-3E7395F5E51E}"/>
              </a:ext>
            </a:extLst>
          </p:cNvPr>
          <p:cNvSpPr>
            <a:spLocks noGrp="1"/>
          </p:cNvSpPr>
          <p:nvPr>
            <p:ph type="body" sz="quarter" idx="13" hasCustomPrompt="1"/>
          </p:nvPr>
        </p:nvSpPr>
        <p:spPr>
          <a:xfrm>
            <a:off x="368490" y="779463"/>
            <a:ext cx="4779582" cy="246221"/>
          </a:xfrm>
        </p:spPr>
        <p:txBody>
          <a:bodyPr wrap="square" tIns="0">
            <a:spAutoFit/>
          </a:bodyPr>
          <a:lstStyle>
            <a:lvl1pPr marL="0" indent="0">
              <a:buNone/>
              <a:defRPr sz="1600" b="1"/>
            </a:lvl1pPr>
          </a:lstStyle>
          <a:p>
            <a:pPr lvl="0"/>
            <a:r>
              <a:rPr lang="en-US"/>
              <a:t>Subtitle if needed</a:t>
            </a:r>
          </a:p>
        </p:txBody>
      </p:sp>
      <p:sp>
        <p:nvSpPr>
          <p:cNvPr id="5" name="Title 4">
            <a:extLst>
              <a:ext uri="{FF2B5EF4-FFF2-40B4-BE49-F238E27FC236}">
                <a16:creationId xmlns:a16="http://schemas.microsoft.com/office/drawing/2014/main" id="{E35C293E-CE22-4735-8489-55E79C065D77}"/>
              </a:ext>
            </a:extLst>
          </p:cNvPr>
          <p:cNvSpPr>
            <a:spLocks noGrp="1"/>
          </p:cNvSpPr>
          <p:nvPr>
            <p:ph type="title" hasCustomPrompt="1"/>
          </p:nvPr>
        </p:nvSpPr>
        <p:spPr>
          <a:xfrm>
            <a:off x="368490" y="365760"/>
            <a:ext cx="4779582" cy="398571"/>
          </a:xfrm>
        </p:spPr>
        <p:txBody>
          <a:bodyPr/>
          <a:lstStyle/>
          <a:p>
            <a:r>
              <a:rPr lang="en-US"/>
              <a:t>Click to edit title</a:t>
            </a:r>
            <a:endParaRPr lang="en-PH"/>
          </a:p>
        </p:txBody>
      </p:sp>
      <p:sp>
        <p:nvSpPr>
          <p:cNvPr id="2" name="Footer Placeholder 1">
            <a:extLst>
              <a:ext uri="{FF2B5EF4-FFF2-40B4-BE49-F238E27FC236}">
                <a16:creationId xmlns:a16="http://schemas.microsoft.com/office/drawing/2014/main" id="{5E485876-0B3C-0974-16AD-0CB9123F1D9A}"/>
              </a:ext>
            </a:extLst>
          </p:cNvPr>
          <p:cNvSpPr>
            <a:spLocks noGrp="1"/>
          </p:cNvSpPr>
          <p:nvPr>
            <p:ph type="ftr" sz="quarter" idx="14"/>
          </p:nvPr>
        </p:nvSpPr>
        <p:spPr>
          <a:xfrm>
            <a:off x="2435281" y="4857750"/>
            <a:ext cx="2712791" cy="152400"/>
          </a:xfrm>
        </p:spPr>
        <p:txBody>
          <a:bodyPr/>
          <a:lstStyle/>
          <a:p>
            <a:pPr algn="r"/>
            <a:endParaRPr lang="en-US"/>
          </a:p>
        </p:txBody>
      </p:sp>
    </p:spTree>
    <p:extLst>
      <p:ext uri="{BB962C8B-B14F-4D97-AF65-F5344CB8AC3E}">
        <p14:creationId xmlns:p14="http://schemas.microsoft.com/office/powerpoint/2010/main" val="4126001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B6B8D3B-32FF-45CF-8B27-0FFD6F05C29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10B3465-93EE-FA57-4D0E-FF1A82CEFC42}"/>
              </a:ext>
            </a:extLst>
          </p:cNvPr>
          <p:cNvSpPr>
            <a:spLocks noGrp="1"/>
          </p:cNvSpPr>
          <p:nvPr>
            <p:ph type="ftr" sz="quarter" idx="12"/>
          </p:nvPr>
        </p:nvSpPr>
        <p:spPr/>
        <p:txBody>
          <a:bodyPr/>
          <a:lstStyle/>
          <a:p>
            <a:pPr algn="r"/>
            <a:endParaRPr lang="en-US"/>
          </a:p>
        </p:txBody>
      </p:sp>
      <p:sp>
        <p:nvSpPr>
          <p:cNvPr id="6" name="Subtitle 2">
            <a:extLst>
              <a:ext uri="{FF2B5EF4-FFF2-40B4-BE49-F238E27FC236}">
                <a16:creationId xmlns:a16="http://schemas.microsoft.com/office/drawing/2014/main" id="{2AC99E8A-348F-FFE5-1018-1226A43430C3}"/>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605925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19"/>
            <a:ext cx="4070160" cy="359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95000"/>
            </a:schemeClr>
          </a:solidFill>
        </p:spPr>
        <p:txBody>
          <a:bodyPr anchor="ctr"/>
          <a:lstStyle>
            <a:lvl1pPr marL="0" indent="0" algn="ctr">
              <a:buNone/>
              <a:defRPr/>
            </a:lvl1pPr>
          </a:lstStyle>
          <a:p>
            <a:r>
              <a:rPr lang="en-US"/>
              <a:t>Click icon to add picture</a:t>
            </a:r>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10A08727-C71E-42EA-9BA8-41D00FAA1156}"/>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D639F497-D062-34F5-559D-83FC0CD77899}"/>
              </a:ext>
            </a:extLst>
          </p:cNvPr>
          <p:cNvSpPr>
            <a:spLocks noGrp="1"/>
          </p:cNvSpPr>
          <p:nvPr>
            <p:ph type="ftr" sz="quarter" idx="13"/>
          </p:nvPr>
        </p:nvSpPr>
        <p:spPr/>
        <p:txBody>
          <a:bodyPr/>
          <a:lstStyle/>
          <a:p>
            <a:pPr algn="r"/>
            <a:endParaRPr lang="en-US"/>
          </a:p>
        </p:txBody>
      </p:sp>
      <p:sp>
        <p:nvSpPr>
          <p:cNvPr id="7" name="Subtitle 2">
            <a:extLst>
              <a:ext uri="{FF2B5EF4-FFF2-40B4-BE49-F238E27FC236}">
                <a16:creationId xmlns:a16="http://schemas.microsoft.com/office/drawing/2014/main" id="{4B312D07-3188-4B88-E890-7AF1304BF9E4}"/>
              </a:ext>
            </a:extLst>
          </p:cNvPr>
          <p:cNvSpPr>
            <a:spLocks noGrp="1"/>
          </p:cNvSpPr>
          <p:nvPr>
            <p:ph type="body" sz="quarter" idx="14"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107915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0FFD5E29-0144-82B6-4462-96D414E3F545}"/>
              </a:ext>
            </a:extLst>
          </p:cNvPr>
          <p:cNvSpPr>
            <a:spLocks noGrp="1"/>
          </p:cNvSpPr>
          <p:nvPr>
            <p:ph type="ftr" sz="quarter" idx="16"/>
          </p:nvPr>
        </p:nvSpPr>
        <p:spPr>
          <a:xfrm>
            <a:off x="3168897" y="4857750"/>
            <a:ext cx="2712791" cy="152400"/>
          </a:xfrm>
        </p:spPr>
        <p:txBody>
          <a:bodyPr/>
          <a:lstStyle/>
          <a:p>
            <a:pPr algn="r"/>
            <a:endParaRPr lang="en-US"/>
          </a:p>
        </p:txBody>
      </p:sp>
    </p:spTree>
    <p:extLst>
      <p:ext uri="{BB962C8B-B14F-4D97-AF65-F5344CB8AC3E}">
        <p14:creationId xmlns:p14="http://schemas.microsoft.com/office/powerpoint/2010/main" val="238930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1A77295F-4AFC-C506-E45D-02E4914589A9}"/>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1301938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7071CE-4D64-4C53-87B6-77A7E168B22D}"/>
              </a:ext>
            </a:extLst>
          </p:cNvPr>
          <p:cNvSpPr>
            <a:spLocks noGrp="1"/>
          </p:cNvSpPr>
          <p:nvPr>
            <p:ph sz="half" idx="1" hasCustomPrompt="1"/>
          </p:nvPr>
        </p:nvSpPr>
        <p:spPr>
          <a:xfrm>
            <a:off x="368490" y="1188719"/>
            <a:ext cx="4051110" cy="3591244"/>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0" name="Content Placeholder 2">
            <a:extLst>
              <a:ext uri="{FF2B5EF4-FFF2-40B4-BE49-F238E27FC236}">
                <a16:creationId xmlns:a16="http://schemas.microsoft.com/office/drawing/2014/main" id="{F5CEFFF8-8DB4-4347-B344-F4EFC3541855}"/>
              </a:ext>
            </a:extLst>
          </p:cNvPr>
          <p:cNvSpPr>
            <a:spLocks noGrp="1"/>
          </p:cNvSpPr>
          <p:nvPr>
            <p:ph sz="half" idx="15" hasCustomPrompt="1"/>
          </p:nvPr>
        </p:nvSpPr>
        <p:spPr>
          <a:xfrm>
            <a:off x="4724400" y="1188720"/>
            <a:ext cx="4051110" cy="3591243"/>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7" name="Subtitle 2">
            <a:extLst>
              <a:ext uri="{FF2B5EF4-FFF2-40B4-BE49-F238E27FC236}">
                <a16:creationId xmlns:a16="http://schemas.microsoft.com/office/drawing/2014/main" id="{E66EDB2C-B446-49A1-AD22-1E61144F0FF7}"/>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2" name="Title 1">
            <a:extLst>
              <a:ext uri="{FF2B5EF4-FFF2-40B4-BE49-F238E27FC236}">
                <a16:creationId xmlns:a16="http://schemas.microsoft.com/office/drawing/2014/main" id="{CB6D0BC5-2D8F-49DE-9701-14F77EE555A1}"/>
              </a:ext>
            </a:extLst>
          </p:cNvPr>
          <p:cNvSpPr>
            <a:spLocks noGrp="1"/>
          </p:cNvSpPr>
          <p:nvPr>
            <p:ph type="title"/>
          </p:nvPr>
        </p:nvSpPr>
        <p:spPr/>
        <p:txBody>
          <a:bodyPr/>
          <a:lstStyle/>
          <a:p>
            <a:r>
              <a:rPr lang="en-US"/>
              <a:t>Click to edit Master title style</a:t>
            </a:r>
            <a:endParaRPr lang="en-PH"/>
          </a:p>
        </p:txBody>
      </p:sp>
      <p:sp>
        <p:nvSpPr>
          <p:cNvPr id="3" name="Footer Placeholder 2">
            <a:extLst>
              <a:ext uri="{FF2B5EF4-FFF2-40B4-BE49-F238E27FC236}">
                <a16:creationId xmlns:a16="http://schemas.microsoft.com/office/drawing/2014/main" id="{08C33F5D-1020-2BCC-279B-1C26CA3A0FE0}"/>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421041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3048">
          <p15:clr>
            <a:srgbClr val="FBAE40"/>
          </p15:clr>
        </p15:guide>
        <p15:guide id="2" pos="27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19556E90-D3FC-CB4E-9183-1C11AFA529AE}"/>
              </a:ext>
            </a:extLst>
          </p:cNvPr>
          <p:cNvSpPr>
            <a:spLocks noGrp="1"/>
          </p:cNvSpPr>
          <p:nvPr>
            <p:ph type="pic" sz="quarter" idx="11"/>
          </p:nvPr>
        </p:nvSpPr>
        <p:spPr>
          <a:xfrm>
            <a:off x="0" y="2661344"/>
            <a:ext cx="4482403" cy="2482154"/>
          </a:xfrm>
          <a:solidFill>
            <a:schemeClr val="bg1">
              <a:lumMod val="95000"/>
            </a:schemeClr>
          </a:solidFill>
        </p:spPr>
        <p:txBody>
          <a:bodyPr anchor="ctr"/>
          <a:lstStyle>
            <a:lvl1pPr marL="0" indent="0" algn="ctr">
              <a:buNone/>
              <a:defRPr/>
            </a:lvl1pPr>
          </a:lstStyle>
          <a:p>
            <a:r>
              <a:rPr lang="en-US"/>
              <a:t>Click icon to add picture</a:t>
            </a:r>
          </a:p>
        </p:txBody>
      </p:sp>
      <p:sp>
        <p:nvSpPr>
          <p:cNvPr id="6" name="Picture Placeholder 8">
            <a:extLst>
              <a:ext uri="{FF2B5EF4-FFF2-40B4-BE49-F238E27FC236}">
                <a16:creationId xmlns:a16="http://schemas.microsoft.com/office/drawing/2014/main" id="{D72BDECA-7535-B34A-B4F1-BE381F00400D}"/>
              </a:ext>
            </a:extLst>
          </p:cNvPr>
          <p:cNvSpPr>
            <a:spLocks noGrp="1"/>
          </p:cNvSpPr>
          <p:nvPr>
            <p:ph type="pic" sz="quarter" idx="12"/>
          </p:nvPr>
        </p:nvSpPr>
        <p:spPr>
          <a:xfrm>
            <a:off x="4661596" y="0"/>
            <a:ext cx="4482403"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Picture Placeholder 6">
            <a:extLst>
              <a:ext uri="{FF2B5EF4-FFF2-40B4-BE49-F238E27FC236}">
                <a16:creationId xmlns:a16="http://schemas.microsoft.com/office/drawing/2014/main" id="{BC5D9B88-79A8-AB4F-889E-836DAD173BBA}"/>
              </a:ext>
            </a:extLst>
          </p:cNvPr>
          <p:cNvSpPr>
            <a:spLocks noGrp="1"/>
          </p:cNvSpPr>
          <p:nvPr>
            <p:ph type="pic" sz="quarter" idx="13"/>
          </p:nvPr>
        </p:nvSpPr>
        <p:spPr>
          <a:xfrm>
            <a:off x="1" y="0"/>
            <a:ext cx="4482403" cy="2482154"/>
          </a:xfrm>
          <a:solidFill>
            <a:schemeClr val="bg1">
              <a:lumMod val="95000"/>
            </a:schemeClr>
          </a:solidFill>
        </p:spPr>
        <p:txBody>
          <a:bodyPr anchor="ctr"/>
          <a:lstStyle>
            <a:lvl1pPr marL="0" indent="0" algn="ctr">
              <a:buNone/>
              <a:defRPr sz="1600"/>
            </a:lvl1pPr>
          </a:lstStyle>
          <a:p>
            <a:r>
              <a:rPr lang="en-US"/>
              <a:t>Click icon to add picture</a:t>
            </a:r>
          </a:p>
        </p:txBody>
      </p:sp>
      <p:sp>
        <p:nvSpPr>
          <p:cNvPr id="2" name="Footer Placeholder 1">
            <a:extLst>
              <a:ext uri="{FF2B5EF4-FFF2-40B4-BE49-F238E27FC236}">
                <a16:creationId xmlns:a16="http://schemas.microsoft.com/office/drawing/2014/main" id="{436CB0D1-CF54-4545-1318-47496D419BD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27444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3">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20" descr="A picture containing electronics&#10;&#10;Description automatically generated">
            <a:extLst>
              <a:ext uri="{FF2B5EF4-FFF2-40B4-BE49-F238E27FC236}">
                <a16:creationId xmlns:a16="http://schemas.microsoft.com/office/drawing/2014/main" id="{4FFC65C1-6A15-A4D1-A8D9-77995800BA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895"/>
          <a:stretch/>
        </p:blipFill>
        <p:spPr>
          <a:xfrm>
            <a:off x="2637124" y="1778000"/>
            <a:ext cx="6506876" cy="3365500"/>
          </a:xfrm>
          <a:prstGeom prst="rect">
            <a:avLst/>
          </a:prstGeom>
        </p:spPr>
      </p:pic>
      <p:sp>
        <p:nvSpPr>
          <p:cNvPr id="2" name="Footer Placeholder 1">
            <a:extLst>
              <a:ext uri="{FF2B5EF4-FFF2-40B4-BE49-F238E27FC236}">
                <a16:creationId xmlns:a16="http://schemas.microsoft.com/office/drawing/2014/main" id="{7DBDD1BB-65F8-AC68-9611-92B4E6309C1B}"/>
              </a:ext>
            </a:extLst>
          </p:cNvPr>
          <p:cNvSpPr>
            <a:spLocks noGrp="1"/>
          </p:cNvSpPr>
          <p:nvPr>
            <p:ph type="ftr" sz="quarter" idx="14"/>
          </p:nvPr>
        </p:nvSpPr>
        <p:spPr>
          <a:xfrm>
            <a:off x="6245472" y="4857750"/>
            <a:ext cx="2712791" cy="152400"/>
          </a:xfrm>
        </p:spPr>
        <p:txBody>
          <a:bodyPr/>
          <a:lstStyle/>
          <a:p>
            <a:pPr algn="r"/>
            <a:endParaRPr lang="en-US"/>
          </a:p>
        </p:txBody>
      </p:sp>
      <p:sp>
        <p:nvSpPr>
          <p:cNvPr id="11" name="Freeform: Shape 10">
            <a:extLst>
              <a:ext uri="{FF2B5EF4-FFF2-40B4-BE49-F238E27FC236}">
                <a16:creationId xmlns:a16="http://schemas.microsoft.com/office/drawing/2014/main" id="{31BCC493-E894-BB58-589B-C77F595EE37A}"/>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6178684 w 9144000"/>
              <a:gd name="connsiteY3" fmla="*/ 5143500 h 5143500"/>
              <a:gd name="connsiteX4" fmla="*/ 6185727 w 9144000"/>
              <a:gd name="connsiteY4" fmla="*/ 5072504 h 5143500"/>
              <a:gd name="connsiteX5" fmla="*/ 6393023 w 9144000"/>
              <a:gd name="connsiteY5" fmla="*/ 4754986 h 5143500"/>
              <a:gd name="connsiteX6" fmla="*/ 8886013 w 9144000"/>
              <a:gd name="connsiteY6" fmla="*/ 3277324 h 5143500"/>
              <a:gd name="connsiteX7" fmla="*/ 8957836 w 9144000"/>
              <a:gd name="connsiteY7" fmla="*/ 3149495 h 5143500"/>
              <a:gd name="connsiteX8" fmla="*/ 8957836 w 9144000"/>
              <a:gd name="connsiteY8" fmla="*/ 3149160 h 5143500"/>
              <a:gd name="connsiteX9" fmla="*/ 8804130 w 9144000"/>
              <a:gd name="connsiteY9" fmla="*/ 2997199 h 5143500"/>
              <a:gd name="connsiteX10" fmla="*/ 6171102 w 9144000"/>
              <a:gd name="connsiteY10" fmla="*/ 2997199 h 5143500"/>
              <a:gd name="connsiteX11" fmla="*/ 2681049 w 9144000"/>
              <a:gd name="connsiteY11" fmla="*/ 5143500 h 5143500"/>
              <a:gd name="connsiteX12" fmla="*/ 0 w 9144000"/>
              <a:gd name="connsiteY1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5143500">
                <a:moveTo>
                  <a:pt x="0" y="0"/>
                </a:moveTo>
                <a:lnTo>
                  <a:pt x="9144000" y="0"/>
                </a:lnTo>
                <a:lnTo>
                  <a:pt x="9144000" y="5143500"/>
                </a:lnTo>
                <a:lnTo>
                  <a:pt x="6178684" y="5143500"/>
                </a:lnTo>
                <a:lnTo>
                  <a:pt x="6185727" y="5072504"/>
                </a:lnTo>
                <a:cubicBezTo>
                  <a:pt x="6209280" y="4953080"/>
                  <a:pt x="6271567" y="4826875"/>
                  <a:pt x="6393023" y="4754986"/>
                </a:cubicBezTo>
                <a:lnTo>
                  <a:pt x="8886013" y="3277324"/>
                </a:lnTo>
                <a:cubicBezTo>
                  <a:pt x="8933814" y="3252900"/>
                  <a:pt x="8962125" y="3202500"/>
                  <a:pt x="8957836" y="3149495"/>
                </a:cubicBezTo>
                <a:cubicBezTo>
                  <a:pt x="8957836" y="3149412"/>
                  <a:pt x="8957836" y="3149242"/>
                  <a:pt x="8957836" y="3149160"/>
                </a:cubicBezTo>
                <a:cubicBezTo>
                  <a:pt x="8957836" y="3065227"/>
                  <a:pt x="8889028" y="2997199"/>
                  <a:pt x="8804130" y="2997199"/>
                </a:cubicBezTo>
                <a:lnTo>
                  <a:pt x="6171102" y="2997199"/>
                </a:lnTo>
                <a:lnTo>
                  <a:pt x="2681049"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187450"/>
            <a:ext cx="7835710" cy="1554211"/>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660950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C4C193-46EC-86FA-B26F-4D4EE9B75553}"/>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1767854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lumMod val="65000"/>
                  </a:schemeClr>
                </a:solidFill>
              </a:rPr>
              <a:t>© </a:t>
            </a:r>
            <a:fld id="{D7685BFE-E355-4955-A651-C86618A915FB}"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pic>
        <p:nvPicPr>
          <p:cNvPr id="19" name="Picture 18" descr="Shape&#10;&#10;Description automatically generated with medium confidence">
            <a:extLst>
              <a:ext uri="{FF2B5EF4-FFF2-40B4-BE49-F238E27FC236}">
                <a16:creationId xmlns:a16="http://schemas.microsoft.com/office/drawing/2014/main" id="{A8498703-AA3A-4879-B69C-C0EF51D0A9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663" y="2076602"/>
            <a:ext cx="5472675" cy="990295"/>
          </a:xfrm>
          <a:prstGeom prst="rect">
            <a:avLst/>
          </a:prstGeom>
        </p:spPr>
      </p:pic>
    </p:spTree>
    <p:extLst>
      <p:ext uri="{BB962C8B-B14F-4D97-AF65-F5344CB8AC3E}">
        <p14:creationId xmlns:p14="http://schemas.microsoft.com/office/powerpoint/2010/main" val="781889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AC8B8D08-319E-4EE5-A052-E92D35150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3372" y="2076187"/>
            <a:ext cx="5477256" cy="991126"/>
          </a:xfrm>
          <a:prstGeom prst="rect">
            <a:avLst/>
          </a:prstGeom>
        </p:spPr>
      </p:pic>
      <p:sp>
        <p:nvSpPr>
          <p:cNvPr id="9" name="Text Placeholder 2">
            <a:extLst>
              <a:ext uri="{FF2B5EF4-FFF2-40B4-BE49-F238E27FC236}">
                <a16:creationId xmlns:a16="http://schemas.microsoft.com/office/drawing/2014/main" id="{F4DD574B-36E2-418A-9BE8-5DBBC407228F}"/>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solidFill>
                <a:latin typeface="+mn-lt"/>
                <a:ea typeface="+mn-ea"/>
                <a:cs typeface="+mn-cs"/>
              </a:defRPr>
            </a:lvl1pPr>
          </a:lstStyle>
          <a:p>
            <a:pPr lvl="0"/>
            <a:r>
              <a:rPr lang="en-US"/>
              <a:t>Add specific disclaimers for products/services referenced in this presentation here.</a:t>
            </a:r>
          </a:p>
        </p:txBody>
      </p:sp>
      <p:sp>
        <p:nvSpPr>
          <p:cNvPr id="10" name="TextBox 9">
            <a:extLst>
              <a:ext uri="{FF2B5EF4-FFF2-40B4-BE49-F238E27FC236}">
                <a16:creationId xmlns:a16="http://schemas.microsoft.com/office/drawing/2014/main" id="{3E61334B-06DD-47A3-9E5B-FA5CA5AB9178}"/>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solidFill>
              </a:rPr>
              <a:t>© </a:t>
            </a:r>
            <a:fld id="{D7685BFE-E355-4955-A651-C86618A915FB}" type="datetimeyyyy">
              <a:rPr lang="en-US" sz="600" smtClean="0">
                <a:solidFill>
                  <a:schemeClr val="bg1"/>
                </a:solidFill>
              </a:rPr>
              <a:t>2022</a:t>
            </a:fld>
            <a:r>
              <a:rPr lang="en-US" sz="600">
                <a:solidFill>
                  <a:schemeClr val="bg1"/>
                </a:solidFill>
              </a:rPr>
              <a:t> Autodesk. All rights reserved.</a:t>
            </a:r>
          </a:p>
        </p:txBody>
      </p:sp>
    </p:spTree>
    <p:extLst>
      <p:ext uri="{BB962C8B-B14F-4D97-AF65-F5344CB8AC3E}">
        <p14:creationId xmlns:p14="http://schemas.microsoft.com/office/powerpoint/2010/main" val="1640213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close-up of a pile of tires&#10;&#10;Description automatically generated with medium confidence">
            <a:extLst>
              <a:ext uri="{FF2B5EF4-FFF2-40B4-BE49-F238E27FC236}">
                <a16:creationId xmlns:a16="http://schemas.microsoft.com/office/drawing/2014/main" id="{A2761F02-A83A-E780-4842-52AA8D2D77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4831"/>
          <a:stretch/>
        </p:blipFill>
        <p:spPr>
          <a:xfrm>
            <a:off x="4409440" y="1080868"/>
            <a:ext cx="4734560" cy="4063832"/>
          </a:xfrm>
          <a:prstGeom prst="rect">
            <a:avLst/>
          </a:prstGeom>
        </p:spPr>
      </p:pic>
      <p:sp>
        <p:nvSpPr>
          <p:cNvPr id="11" name="Freeform: Shape 10">
            <a:extLst>
              <a:ext uri="{FF2B5EF4-FFF2-40B4-BE49-F238E27FC236}">
                <a16:creationId xmlns:a16="http://schemas.microsoft.com/office/drawing/2014/main" id="{D0CB7617-C4EF-572C-04BE-06AE899F5D24}"/>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1101210 h 5143500"/>
              <a:gd name="connsiteX3" fmla="*/ 9119963 w 9144000"/>
              <a:gd name="connsiteY3" fmla="*/ 1118556 h 5143500"/>
              <a:gd name="connsiteX4" fmla="*/ 4942647 w 9144000"/>
              <a:gd name="connsiteY4" fmla="*/ 3623023 h 5143500"/>
              <a:gd name="connsiteX5" fmla="*/ 4576198 w 9144000"/>
              <a:gd name="connsiteY5" fmla="*/ 4355920 h 5143500"/>
              <a:gd name="connsiteX6" fmla="*/ 4574104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1101210"/>
                </a:lnTo>
                <a:lnTo>
                  <a:pt x="9119963" y="1118556"/>
                </a:lnTo>
                <a:lnTo>
                  <a:pt x="4942647" y="3623023"/>
                </a:lnTo>
                <a:cubicBezTo>
                  <a:pt x="4671295" y="3785479"/>
                  <a:pt x="4576198" y="4111598"/>
                  <a:pt x="4576198" y="4355920"/>
                </a:cubicBezTo>
                <a:lnTo>
                  <a:pt x="4574104"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79668"/>
            <a:ext cx="5065776" cy="1661993"/>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62E68DE5-1277-4D02-0471-65F8F795540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94687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close-up of a pile of tires&#10;&#10;Description automatically generated with medium confidence">
            <a:extLst>
              <a:ext uri="{FF2B5EF4-FFF2-40B4-BE49-F238E27FC236}">
                <a16:creationId xmlns:a16="http://schemas.microsoft.com/office/drawing/2014/main" id="{3CE24755-9DBB-A2D3-CD2A-EF348D9E22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126" t="1005" r="1160"/>
          <a:stretch/>
        </p:blipFill>
        <p:spPr>
          <a:xfrm>
            <a:off x="0" y="836597"/>
            <a:ext cx="5748273" cy="3943720"/>
          </a:xfrm>
          <a:prstGeom prst="rect">
            <a:avLst/>
          </a:prstGeom>
        </p:spPr>
      </p:pic>
      <p:sp>
        <p:nvSpPr>
          <p:cNvPr id="11" name="Freeform: Shape 10">
            <a:extLst>
              <a:ext uri="{FF2B5EF4-FFF2-40B4-BE49-F238E27FC236}">
                <a16:creationId xmlns:a16="http://schemas.microsoft.com/office/drawing/2014/main" id="{B2B31FFF-EB9B-28C1-0481-F998DA826B65}"/>
              </a:ext>
            </a:extLst>
          </p:cNvPr>
          <p:cNvSpPr/>
          <p:nvPr userDrawn="1"/>
        </p:nvSpPr>
        <p:spPr>
          <a:xfrm>
            <a:off x="0" y="0"/>
            <a:ext cx="9144000" cy="5143500"/>
          </a:xfrm>
          <a:custGeom>
            <a:avLst/>
            <a:gdLst>
              <a:gd name="connsiteX0" fmla="*/ 2 w 9144000"/>
              <a:gd name="connsiteY0" fmla="*/ 901500 h 5143500"/>
              <a:gd name="connsiteX1" fmla="*/ 2 w 9144000"/>
              <a:gd name="connsiteY1" fmla="*/ 4779963 h 5143500"/>
              <a:gd name="connsiteX2" fmla="*/ 5327773 w 9144000"/>
              <a:gd name="connsiteY2" fmla="*/ 1585755 h 5143500"/>
              <a:gd name="connsiteX3" fmla="*/ 5501217 w 9144000"/>
              <a:gd name="connsiteY3" fmla="*/ 1273511 h 5143500"/>
              <a:gd name="connsiteX4" fmla="*/ 5501217 w 9144000"/>
              <a:gd name="connsiteY4" fmla="*/ 1272692 h 5143500"/>
              <a:gd name="connsiteX5" fmla="*/ 5130027 w 9144000"/>
              <a:gd name="connsiteY5" fmla="*/ 901500 h 5143500"/>
              <a:gd name="connsiteX6" fmla="*/ 0 w 9144000"/>
              <a:gd name="connsiteY6" fmla="*/ 0 h 5143500"/>
              <a:gd name="connsiteX7" fmla="*/ 9144000 w 9144000"/>
              <a:gd name="connsiteY7" fmla="*/ 0 h 5143500"/>
              <a:gd name="connsiteX8" fmla="*/ 9144000 w 9144000"/>
              <a:gd name="connsiteY8" fmla="*/ 5143500 h 5143500"/>
              <a:gd name="connsiteX9" fmla="*/ 0 w 9144000"/>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5143500">
                <a:moveTo>
                  <a:pt x="2" y="901500"/>
                </a:moveTo>
                <a:lnTo>
                  <a:pt x="2" y="4779963"/>
                </a:lnTo>
                <a:lnTo>
                  <a:pt x="5327773" y="1585755"/>
                </a:lnTo>
                <a:cubicBezTo>
                  <a:pt x="5443195" y="1526096"/>
                  <a:pt x="5511573" y="1402980"/>
                  <a:pt x="5501217" y="1273511"/>
                </a:cubicBezTo>
                <a:cubicBezTo>
                  <a:pt x="5501217" y="1273305"/>
                  <a:pt x="5501217" y="1272896"/>
                  <a:pt x="5501217" y="1272692"/>
                </a:cubicBezTo>
                <a:cubicBezTo>
                  <a:pt x="5501217" y="1067669"/>
                  <a:pt x="5335051" y="901500"/>
                  <a:pt x="5130027" y="901500"/>
                </a:cubicBez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4704040" y="3008630"/>
            <a:ext cx="4070160" cy="553998"/>
          </a:xfrm>
        </p:spPr>
        <p:txBody>
          <a:bodyPr anchor="b"/>
          <a:lstStyle>
            <a:lvl1pPr algn="r">
              <a:defRPr sz="4000">
                <a:solidFill>
                  <a:schemeClr val="bg1"/>
                </a:solidFill>
              </a:defRPr>
            </a:lvl1pPr>
          </a:lstStyle>
          <a:p>
            <a:r>
              <a:rPr lang="en-US"/>
              <a:t>Divider Title</a:t>
            </a:r>
          </a:p>
        </p:txBody>
      </p:sp>
      <p:sp>
        <p:nvSpPr>
          <p:cNvPr id="3" name="Subtitle 2"/>
          <p:cNvSpPr>
            <a:spLocks noGrp="1"/>
          </p:cNvSpPr>
          <p:nvPr>
            <p:ph type="subTitle" idx="1" hasCustomPrompt="1"/>
          </p:nvPr>
        </p:nvSpPr>
        <p:spPr>
          <a:xfrm>
            <a:off x="4705544" y="368647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12" name="Picture 11" descr="A picture containing text, clipart&#10;&#10;Description automatically generated">
            <a:extLst>
              <a:ext uri="{FF2B5EF4-FFF2-40B4-BE49-F238E27FC236}">
                <a16:creationId xmlns:a16="http://schemas.microsoft.com/office/drawing/2014/main" id="{1E1196FF-5078-4633-BDF4-7120E8C4D00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89" r="73664"/>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6CCCBE53-C7F0-DF0E-D620-97E3BB7EBBCD}"/>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45914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Keyword Slide (Dark)">
    <p:bg>
      <p:bgPr>
        <a:solidFill>
          <a:schemeClr val="tx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C25980-D302-E825-0EA2-0C31A6D629E8}"/>
              </a:ext>
            </a:extLst>
          </p:cNvPr>
          <p:cNvSpPr>
            <a:spLocks noGrp="1"/>
          </p:cNvSpPr>
          <p:nvPr>
            <p:ph type="title" hasCustomPrompt="1"/>
          </p:nvPr>
        </p:nvSpPr>
        <p:spPr>
          <a:xfrm>
            <a:off x="368490" y="2294751"/>
            <a:ext cx="4070160" cy="553998"/>
          </a:xfrm>
        </p:spPr>
        <p:txBody>
          <a:bodyPr anchor="b"/>
          <a:lstStyle>
            <a:lvl1pPr algn="l">
              <a:defRPr sz="4000">
                <a:solidFill>
                  <a:schemeClr val="bg1"/>
                </a:solidFill>
              </a:defRPr>
            </a:lvl1pPr>
          </a:lstStyle>
          <a:p>
            <a:r>
              <a:rPr lang="en-US"/>
              <a:t>Divider Title</a:t>
            </a:r>
          </a:p>
        </p:txBody>
      </p:sp>
      <p:sp>
        <p:nvSpPr>
          <p:cNvPr id="6" name="Subtitle 2">
            <a:extLst>
              <a:ext uri="{FF2B5EF4-FFF2-40B4-BE49-F238E27FC236}">
                <a16:creationId xmlns:a16="http://schemas.microsoft.com/office/drawing/2014/main" id="{38B62812-B982-8802-121D-374D04262FC1}"/>
              </a:ext>
            </a:extLst>
          </p:cNvPr>
          <p:cNvSpPr>
            <a:spLocks noGrp="1"/>
          </p:cNvSpPr>
          <p:nvPr>
            <p:ph type="subTitle" idx="1" hasCustomPrompt="1"/>
          </p:nvPr>
        </p:nvSpPr>
        <p:spPr>
          <a:xfrm>
            <a:off x="369994" y="2972596"/>
            <a:ext cx="4070155"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7" name="Footer Placeholder 1">
            <a:extLst>
              <a:ext uri="{FF2B5EF4-FFF2-40B4-BE49-F238E27FC236}">
                <a16:creationId xmlns:a16="http://schemas.microsoft.com/office/drawing/2014/main" id="{7C55B831-D3A1-5F8F-3536-E6BAECD6F450}"/>
              </a:ext>
            </a:extLst>
          </p:cNvPr>
          <p:cNvSpPr>
            <a:spLocks noGrp="1"/>
          </p:cNvSpPr>
          <p:nvPr>
            <p:ph type="ftr" sz="quarter" idx="14"/>
          </p:nvPr>
        </p:nvSpPr>
        <p:spPr>
          <a:xfrm>
            <a:off x="6245472" y="4857750"/>
            <a:ext cx="2712791" cy="152400"/>
          </a:xfrm>
        </p:spPr>
        <p:txBody>
          <a:bodyPr/>
          <a:lstStyle/>
          <a:p>
            <a:pPr algn="r"/>
            <a:endParaRPr lang="en-US"/>
          </a:p>
        </p:txBody>
      </p:sp>
      <p:pic>
        <p:nvPicPr>
          <p:cNvPr id="8" name="Picture 7" descr="A picture containing text, clipart&#10;&#10;Description automatically generated">
            <a:extLst>
              <a:ext uri="{FF2B5EF4-FFF2-40B4-BE49-F238E27FC236}">
                <a16:creationId xmlns:a16="http://schemas.microsoft.com/office/drawing/2014/main" id="{025E303E-6F30-486D-A9E2-6A9DF9C6C6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206649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Divider 6">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up of a pile of tires&#10;&#10;Description automatically generated with medium confidence">
            <a:extLst>
              <a:ext uri="{FF2B5EF4-FFF2-40B4-BE49-F238E27FC236}">
                <a16:creationId xmlns:a16="http://schemas.microsoft.com/office/drawing/2014/main" id="{E95140F7-DB62-C6E3-7D95-57E508E90F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61" t="12887"/>
          <a:stretch/>
        </p:blipFill>
        <p:spPr>
          <a:xfrm>
            <a:off x="0" y="0"/>
            <a:ext cx="8555166" cy="4480666"/>
          </a:xfrm>
          <a:prstGeom prst="rect">
            <a:avLst/>
          </a:prstGeom>
        </p:spPr>
      </p:pic>
      <p:sp>
        <p:nvSpPr>
          <p:cNvPr id="14" name="Freeform: Shape 13">
            <a:extLst>
              <a:ext uri="{FF2B5EF4-FFF2-40B4-BE49-F238E27FC236}">
                <a16:creationId xmlns:a16="http://schemas.microsoft.com/office/drawing/2014/main" id="{1400C7A4-6B12-4D43-F0D0-E4DA66B135BE}"/>
              </a:ext>
            </a:extLst>
          </p:cNvPr>
          <p:cNvSpPr/>
          <p:nvPr userDrawn="1"/>
        </p:nvSpPr>
        <p:spPr>
          <a:xfrm>
            <a:off x="0" y="0"/>
            <a:ext cx="9144000" cy="5143500"/>
          </a:xfrm>
          <a:custGeom>
            <a:avLst/>
            <a:gdLst>
              <a:gd name="connsiteX0" fmla="*/ 1757594 w 9144000"/>
              <a:gd name="connsiteY0" fmla="*/ 1 h 5143500"/>
              <a:gd name="connsiteX1" fmla="*/ 1150143 w 9144000"/>
              <a:gd name="connsiteY1" fmla="*/ 377140 h 5143500"/>
              <a:gd name="connsiteX2" fmla="*/ 1150143 w 9144000"/>
              <a:gd name="connsiteY2" fmla="*/ 4464012 h 5143500"/>
              <a:gd name="connsiteX3" fmla="*/ 1222207 w 9144000"/>
              <a:gd name="connsiteY3" fmla="*/ 4464012 h 5143500"/>
              <a:gd name="connsiteX4" fmla="*/ 8398563 w 9144000"/>
              <a:gd name="connsiteY4" fmla="*/ 1 h 5143500"/>
              <a:gd name="connsiteX5" fmla="*/ 0 w 9144000"/>
              <a:gd name="connsiteY5" fmla="*/ 0 h 5143500"/>
              <a:gd name="connsiteX6" fmla="*/ 9144000 w 9144000"/>
              <a:gd name="connsiteY6" fmla="*/ 0 h 5143500"/>
              <a:gd name="connsiteX7" fmla="*/ 9144000 w 9144000"/>
              <a:gd name="connsiteY7" fmla="*/ 5143500 h 5143500"/>
              <a:gd name="connsiteX8" fmla="*/ 0 w 9144000"/>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1757594" y="1"/>
                </a:moveTo>
                <a:lnTo>
                  <a:pt x="1150143" y="377140"/>
                </a:lnTo>
                <a:lnTo>
                  <a:pt x="1150143" y="4464012"/>
                </a:lnTo>
                <a:lnTo>
                  <a:pt x="1222207" y="4464012"/>
                </a:lnTo>
                <a:lnTo>
                  <a:pt x="8398563" y="1"/>
                </a:ln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15" name="Title 3">
            <a:extLst>
              <a:ext uri="{FF2B5EF4-FFF2-40B4-BE49-F238E27FC236}">
                <a16:creationId xmlns:a16="http://schemas.microsoft.com/office/drawing/2014/main" id="{0F906AEB-7162-0CCA-E1A6-C0ED6F69C94E}"/>
              </a:ext>
            </a:extLst>
          </p:cNvPr>
          <p:cNvSpPr>
            <a:spLocks noGrp="1"/>
          </p:cNvSpPr>
          <p:nvPr>
            <p:ph type="title" hasCustomPrompt="1"/>
          </p:nvPr>
        </p:nvSpPr>
        <p:spPr>
          <a:xfrm>
            <a:off x="4704040" y="2646680"/>
            <a:ext cx="4070160" cy="553998"/>
          </a:xfrm>
        </p:spPr>
        <p:txBody>
          <a:bodyPr anchor="b"/>
          <a:lstStyle>
            <a:lvl1pPr algn="r">
              <a:defRPr sz="4000">
                <a:solidFill>
                  <a:schemeClr val="bg1"/>
                </a:solidFill>
              </a:defRPr>
            </a:lvl1pPr>
          </a:lstStyle>
          <a:p>
            <a:r>
              <a:rPr lang="en-US"/>
              <a:t>Divider Title</a:t>
            </a:r>
          </a:p>
        </p:txBody>
      </p:sp>
      <p:sp>
        <p:nvSpPr>
          <p:cNvPr id="16" name="Subtitle 2">
            <a:extLst>
              <a:ext uri="{FF2B5EF4-FFF2-40B4-BE49-F238E27FC236}">
                <a16:creationId xmlns:a16="http://schemas.microsoft.com/office/drawing/2014/main" id="{7A52047F-4E52-479B-293E-ABD3C5FA874A}"/>
              </a:ext>
            </a:extLst>
          </p:cNvPr>
          <p:cNvSpPr>
            <a:spLocks noGrp="1"/>
          </p:cNvSpPr>
          <p:nvPr>
            <p:ph type="subTitle" idx="1" hasCustomPrompt="1"/>
          </p:nvPr>
        </p:nvSpPr>
        <p:spPr>
          <a:xfrm>
            <a:off x="4705544" y="332452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9" name="Picture 8" descr="A picture containing text, clipart&#10;&#10;Description automatically generated">
            <a:extLst>
              <a:ext uri="{FF2B5EF4-FFF2-40B4-BE49-F238E27FC236}">
                <a16:creationId xmlns:a16="http://schemas.microsoft.com/office/drawing/2014/main" id="{FBCA42FF-AB8F-29CB-ED44-30FD996661E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89" r="73664"/>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31E2631B-D517-B297-155C-AFA5F86347F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3944757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8680A2D-3CE5-14C7-BE56-C24C993EBB5B}"/>
              </a:ext>
            </a:extLst>
          </p:cNvPr>
          <p:cNvSpPr>
            <a:spLocks noGrp="1"/>
          </p:cNvSpPr>
          <p:nvPr>
            <p:ph type="ftr" sz="quarter" idx="14"/>
          </p:nvPr>
        </p:nvSpPr>
        <p:spPr/>
        <p:txBody>
          <a:bodyPr/>
          <a:lstStyle/>
          <a:p>
            <a:pPr algn="r"/>
            <a:endParaRPr lang="en-US"/>
          </a:p>
        </p:txBody>
      </p:sp>
    </p:spTree>
    <p:extLst>
      <p:ext uri="{BB962C8B-B14F-4D97-AF65-F5344CB8AC3E}">
        <p14:creationId xmlns:p14="http://schemas.microsoft.com/office/powerpoint/2010/main" val="243310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2212D-572D-48C4-8896-AB4425DE904E}"/>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6DF9977-0E4A-91A2-E088-B54A80E7A80B}"/>
              </a:ext>
            </a:extLst>
          </p:cNvPr>
          <p:cNvSpPr>
            <a:spLocks noGrp="1"/>
          </p:cNvSpPr>
          <p:nvPr>
            <p:ph type="ftr" sz="quarter" idx="10"/>
          </p:nvPr>
        </p:nvSpPr>
        <p:spPr/>
        <p:txBody>
          <a:bodyPr/>
          <a:lstStyle/>
          <a:p>
            <a:pPr algn="r"/>
            <a:endParaRPr lang="en-US"/>
          </a:p>
        </p:txBody>
      </p:sp>
      <p:sp>
        <p:nvSpPr>
          <p:cNvPr id="4" name="Subtitle 2">
            <a:extLst>
              <a:ext uri="{FF2B5EF4-FFF2-40B4-BE49-F238E27FC236}">
                <a16:creationId xmlns:a16="http://schemas.microsoft.com/office/drawing/2014/main" id="{55223258-8438-E3A5-B8AF-52CA1FBC94F8}"/>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88065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C69DC771-538B-43BA-85C2-85EF35E43C5A}"/>
              </a:ext>
            </a:extLst>
          </p:cNvPr>
          <p:cNvSpPr>
            <a:spLocks noGrp="1"/>
          </p:cNvSpPr>
          <p:nvPr>
            <p:ph type="body" sz="quarter" idx="11" hasCustomPrompt="1"/>
          </p:nvPr>
        </p:nvSpPr>
        <p:spPr>
          <a:xfrm>
            <a:off x="368516" y="1188720"/>
            <a:ext cx="4078069" cy="375476"/>
          </a:xfrm>
        </p:spPr>
        <p:txBody>
          <a:bodyPr anchor="ctr"/>
          <a:lstStyle>
            <a:lvl1pPr marL="0" indent="0" algn="ctr" defTabSz="685800">
              <a:lnSpc>
                <a:spcPct val="90000"/>
              </a:lnSpc>
              <a:spcBef>
                <a:spcPct val="0"/>
              </a:spcBef>
              <a:buNone/>
              <a:defRPr b="0"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9" name="Text Placeholder 9">
            <a:extLst>
              <a:ext uri="{FF2B5EF4-FFF2-40B4-BE49-F238E27FC236}">
                <a16:creationId xmlns:a16="http://schemas.microsoft.com/office/drawing/2014/main" id="{A22C3924-B07A-4AFD-878C-8D1E5CF551C2}"/>
              </a:ext>
            </a:extLst>
          </p:cNvPr>
          <p:cNvSpPr>
            <a:spLocks noGrp="1"/>
          </p:cNvSpPr>
          <p:nvPr>
            <p:ph type="body" sz="quarter" idx="12" hasCustomPrompt="1"/>
          </p:nvPr>
        </p:nvSpPr>
        <p:spPr>
          <a:xfrm>
            <a:off x="4697366" y="1188720"/>
            <a:ext cx="4078091" cy="375750"/>
          </a:xfrm>
        </p:spPr>
        <p:txBody>
          <a:bodyPr anchor="ctr"/>
          <a:lstStyle>
            <a:lvl1pPr marL="0" indent="0" algn="ctr" defTabSz="685800">
              <a:lnSpc>
                <a:spcPct val="90000"/>
              </a:lnSpc>
              <a:spcBef>
                <a:spcPct val="0"/>
              </a:spcBef>
              <a:buNone/>
              <a:defRPr b="1"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10" name="Text Placeholder 2">
            <a:extLst>
              <a:ext uri="{FF2B5EF4-FFF2-40B4-BE49-F238E27FC236}">
                <a16:creationId xmlns:a16="http://schemas.microsoft.com/office/drawing/2014/main" id="{45688FBE-EA84-4CB3-A6F1-40BE495A2601}"/>
              </a:ext>
            </a:extLst>
          </p:cNvPr>
          <p:cNvSpPr>
            <a:spLocks noGrp="1"/>
          </p:cNvSpPr>
          <p:nvPr>
            <p:ph type="body" sz="quarter" idx="15"/>
          </p:nvPr>
        </p:nvSpPr>
        <p:spPr>
          <a:xfrm>
            <a:off x="368490"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1" name="Text Placeholder 2">
            <a:extLst>
              <a:ext uri="{FF2B5EF4-FFF2-40B4-BE49-F238E27FC236}">
                <a16:creationId xmlns:a16="http://schemas.microsoft.com/office/drawing/2014/main" id="{1C04B8B7-7F0B-4468-A686-F375D7D7AA19}"/>
              </a:ext>
            </a:extLst>
          </p:cNvPr>
          <p:cNvSpPr>
            <a:spLocks noGrp="1"/>
          </p:cNvSpPr>
          <p:nvPr>
            <p:ph type="body" sz="quarter" idx="16"/>
          </p:nvPr>
        </p:nvSpPr>
        <p:spPr>
          <a:xfrm>
            <a:off x="4697361"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Footer Placeholder 1">
            <a:extLst>
              <a:ext uri="{FF2B5EF4-FFF2-40B4-BE49-F238E27FC236}">
                <a16:creationId xmlns:a16="http://schemas.microsoft.com/office/drawing/2014/main" id="{F1FE62D2-8316-BC15-C919-1685B2051EBE}"/>
              </a:ext>
            </a:extLst>
          </p:cNvPr>
          <p:cNvSpPr>
            <a:spLocks noGrp="1"/>
          </p:cNvSpPr>
          <p:nvPr>
            <p:ph type="ftr" sz="quarter" idx="10"/>
          </p:nvPr>
        </p:nvSpPr>
        <p:spPr>
          <a:xfrm>
            <a:off x="4571999" y="4857750"/>
            <a:ext cx="2712791" cy="152400"/>
          </a:xfrm>
        </p:spPr>
        <p:txBody>
          <a:bodyPr/>
          <a:lstStyle/>
          <a:p>
            <a:pPr algn="r"/>
            <a:endParaRPr lang="en-US"/>
          </a:p>
        </p:txBody>
      </p:sp>
    </p:spTree>
    <p:extLst>
      <p:ext uri="{BB962C8B-B14F-4D97-AF65-F5344CB8AC3E}">
        <p14:creationId xmlns:p14="http://schemas.microsoft.com/office/powerpoint/2010/main" val="2446285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BC4523D-AB16-40FB-A8D5-AEFDDA79BE1E}"/>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4" name="Footer Placeholder 3">
            <a:extLst>
              <a:ext uri="{FF2B5EF4-FFF2-40B4-BE49-F238E27FC236}">
                <a16:creationId xmlns:a16="http://schemas.microsoft.com/office/drawing/2014/main" id="{93856429-FC15-8695-C1C1-3783FEAED588}"/>
              </a:ext>
            </a:extLst>
          </p:cNvPr>
          <p:cNvSpPr>
            <a:spLocks noGrp="1"/>
          </p:cNvSpPr>
          <p:nvPr>
            <p:ph type="ftr" sz="quarter" idx="3"/>
          </p:nvPr>
        </p:nvSpPr>
        <p:spPr>
          <a:xfrm>
            <a:off x="4571999" y="4857750"/>
            <a:ext cx="2712791" cy="152400"/>
          </a:xfrm>
          <a:prstGeom prst="rect">
            <a:avLst/>
          </a:prstGeom>
        </p:spPr>
        <p:txBody>
          <a:bodyPr vert="horz" lIns="0" tIns="0" rIns="0" bIns="0" rtlCol="0" anchor="b"/>
          <a:lstStyle>
            <a:lvl1pPr>
              <a:defRPr lang="en-US" sz="600">
                <a:solidFill>
                  <a:schemeClr val="bg1">
                    <a:lumMod val="65000"/>
                  </a:schemeClr>
                </a:solidFill>
              </a:defRPr>
            </a:lvl1pPr>
          </a:lstStyle>
          <a:p>
            <a:pPr algn="r"/>
            <a:endParaRPr lang="en-US"/>
          </a:p>
        </p:txBody>
      </p:sp>
    </p:spTree>
    <p:extLst>
      <p:ext uri="{BB962C8B-B14F-4D97-AF65-F5344CB8AC3E}">
        <p14:creationId xmlns:p14="http://schemas.microsoft.com/office/powerpoint/2010/main" val="3592438783"/>
      </p:ext>
    </p:extLst>
  </p:cSld>
  <p:clrMap bg1="lt1" tx1="dk1" bg2="lt2" tx2="dk2" accent1="accent1" accent2="accent2" accent3="accent3" accent4="accent4" accent5="accent5" accent6="accent6" hlink="hlink" folHlink="folHlink"/>
  <p:sldLayoutIdLst>
    <p:sldLayoutId id="2147483857" r:id="rId1"/>
    <p:sldLayoutId id="2147483808" r:id="rId2"/>
    <p:sldLayoutId id="2147483859" r:id="rId3"/>
    <p:sldLayoutId id="2147483770" r:id="rId4"/>
    <p:sldLayoutId id="2147483863" r:id="rId5"/>
    <p:sldLayoutId id="2147483861"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jsoncrack.com/editor" TargetMode="External"/><Relationship Id="rId2" Type="http://schemas.openxmlformats.org/officeDocument/2006/relationships/image" Target="../media/image38.png"/><Relationship Id="rId1" Type="http://schemas.openxmlformats.org/officeDocument/2006/relationships/slideLayout" Target="../slideLayouts/slideLayout15.xml"/><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standards.buildingsmart.org/IFC/DEV/IFC4_3/RC1/HTML/schema/ifcstructuralelementsdomain/lexical/ifcfooting.htm" TargetMode="External"/><Relationship Id="rId2" Type="http://schemas.openxmlformats.org/officeDocument/2006/relationships/image" Target="../media/image39.png"/><Relationship Id="rId1" Type="http://schemas.openxmlformats.org/officeDocument/2006/relationships/slideLayout" Target="../slideLayouts/slideLayout15.xml"/><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esarecaoduro/au2022om" TargetMode="External"/><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in/cesarecaoduro/" TargetMode="External"/><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mentimeter.com/app/presentation/f1c122fd59a42f5497ff2e1bad34a8ca/baea798e9ebb" TargetMode="Externa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Grammar" TargetMode="External"/><Relationship Id="rId2" Type="http://schemas.openxmlformats.org/officeDocument/2006/relationships/hyperlink" Target="https://en.wikipedia.org/wiki/Communication" TargetMode="External"/><Relationship Id="rId1" Type="http://schemas.openxmlformats.org/officeDocument/2006/relationships/slideLayout" Target="../slideLayouts/slideLayout8.xml"/><Relationship Id="rId4" Type="http://schemas.openxmlformats.org/officeDocument/2006/relationships/hyperlink" Target="https://en.wikipedia.org/wiki/Vocabula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880CCF-674B-F7CD-1930-5E5E5D694B68}"/>
              </a:ext>
            </a:extLst>
          </p:cNvPr>
          <p:cNvSpPr>
            <a:spLocks noGrp="1"/>
          </p:cNvSpPr>
          <p:nvPr>
            <p:ph type="subTitle" idx="1"/>
          </p:nvPr>
        </p:nvSpPr>
        <p:spPr/>
        <p:txBody>
          <a:bodyPr/>
          <a:lstStyle/>
          <a:p>
            <a:r>
              <a:rPr lang="en-AU" b="0" i="0" dirty="0">
                <a:solidFill>
                  <a:srgbClr val="3C3C3C"/>
                </a:solidFill>
                <a:effectLst/>
                <a:latin typeface="Artifakt Legend"/>
              </a:rPr>
              <a:t>How to ensure data exchange integrity</a:t>
            </a:r>
            <a:endParaRPr lang="en-US" dirty="0"/>
          </a:p>
        </p:txBody>
      </p:sp>
      <p:sp>
        <p:nvSpPr>
          <p:cNvPr id="3" name="Text Placeholder 2">
            <a:extLst>
              <a:ext uri="{FF2B5EF4-FFF2-40B4-BE49-F238E27FC236}">
                <a16:creationId xmlns:a16="http://schemas.microsoft.com/office/drawing/2014/main" id="{51971FAA-001D-4927-68A3-03D403AE166E}"/>
              </a:ext>
            </a:extLst>
          </p:cNvPr>
          <p:cNvSpPr>
            <a:spLocks noGrp="1"/>
          </p:cNvSpPr>
          <p:nvPr>
            <p:ph type="body" sz="quarter" idx="11"/>
          </p:nvPr>
        </p:nvSpPr>
        <p:spPr/>
        <p:txBody>
          <a:bodyPr/>
          <a:lstStyle/>
          <a:p>
            <a:r>
              <a:rPr lang="en-US" dirty="0"/>
              <a:t>Cesare Caoduro</a:t>
            </a:r>
          </a:p>
        </p:txBody>
      </p:sp>
      <p:sp>
        <p:nvSpPr>
          <p:cNvPr id="4" name="Title 3">
            <a:extLst>
              <a:ext uri="{FF2B5EF4-FFF2-40B4-BE49-F238E27FC236}">
                <a16:creationId xmlns:a16="http://schemas.microsoft.com/office/drawing/2014/main" id="{55B17301-3B54-E8D1-DF96-542DFBF1D04E}"/>
              </a:ext>
            </a:extLst>
          </p:cNvPr>
          <p:cNvSpPr>
            <a:spLocks noGrp="1"/>
          </p:cNvSpPr>
          <p:nvPr>
            <p:ph type="title"/>
          </p:nvPr>
        </p:nvSpPr>
        <p:spPr>
          <a:xfrm>
            <a:off x="368490" y="1633665"/>
            <a:ext cx="7835710" cy="1107996"/>
          </a:xfrm>
        </p:spPr>
        <p:txBody>
          <a:bodyPr/>
          <a:lstStyle/>
          <a:p>
            <a:r>
              <a:rPr lang="en-US" dirty="0"/>
              <a:t>Can We All Speak The Same Language?</a:t>
            </a:r>
          </a:p>
        </p:txBody>
      </p:sp>
      <p:sp>
        <p:nvSpPr>
          <p:cNvPr id="5" name="Text Placeholder 4">
            <a:extLst>
              <a:ext uri="{FF2B5EF4-FFF2-40B4-BE49-F238E27FC236}">
                <a16:creationId xmlns:a16="http://schemas.microsoft.com/office/drawing/2014/main" id="{43336B7B-8634-47E9-4B09-046A83ED89D9}"/>
              </a:ext>
            </a:extLst>
          </p:cNvPr>
          <p:cNvSpPr>
            <a:spLocks noGrp="1"/>
          </p:cNvSpPr>
          <p:nvPr>
            <p:ph type="body" sz="quarter" idx="13"/>
          </p:nvPr>
        </p:nvSpPr>
        <p:spPr>
          <a:xfrm>
            <a:off x="366711" y="3874301"/>
            <a:ext cx="2788718" cy="338554"/>
          </a:xfrm>
        </p:spPr>
        <p:txBody>
          <a:bodyPr/>
          <a:lstStyle/>
          <a:p>
            <a:r>
              <a:rPr lang="en-US" dirty="0"/>
              <a:t>Automation &amp; Integration Director - Global @CesareCaoduro</a:t>
            </a:r>
          </a:p>
        </p:txBody>
      </p:sp>
    </p:spTree>
    <p:extLst>
      <p:ext uri="{BB962C8B-B14F-4D97-AF65-F5344CB8AC3E}">
        <p14:creationId xmlns:p14="http://schemas.microsoft.com/office/powerpoint/2010/main" val="4129886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8FAEDC9-99FC-45BC-A16C-EA0AFC2390A8}"/>
              </a:ext>
            </a:extLst>
          </p:cNvPr>
          <p:cNvGrpSpPr/>
          <p:nvPr/>
        </p:nvGrpSpPr>
        <p:grpSpPr>
          <a:xfrm>
            <a:off x="1634331" y="3683684"/>
            <a:ext cx="5769863" cy="952471"/>
            <a:chOff x="2986881" y="3683684"/>
            <a:chExt cx="5769863" cy="952471"/>
          </a:xfrm>
        </p:grpSpPr>
        <p:sp>
          <p:nvSpPr>
            <p:cNvPr id="28" name="Rectangle 27">
              <a:extLst>
                <a:ext uri="{FF2B5EF4-FFF2-40B4-BE49-F238E27FC236}">
                  <a16:creationId xmlns:a16="http://schemas.microsoft.com/office/drawing/2014/main" id="{AAE666AE-33C2-4E63-9BB2-972440BD7C67}"/>
                </a:ext>
                <a:ext uri="{C183D7F6-B498-43B3-948B-1728B52AA6E4}">
                  <adec:decorative xmlns:adec="http://schemas.microsoft.com/office/drawing/2017/decorative" val="1"/>
                </a:ext>
              </a:extLst>
            </p:cNvPr>
            <p:cNvSpPr/>
            <p:nvPr/>
          </p:nvSpPr>
          <p:spPr>
            <a:xfrm>
              <a:off x="2986881" y="3683684"/>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4">
              <a:extLst>
                <a:ext uri="{FF2B5EF4-FFF2-40B4-BE49-F238E27FC236}">
                  <a16:creationId xmlns:a16="http://schemas.microsoft.com/office/drawing/2014/main" id="{7C51CEBA-C6A7-43DC-BA30-142B4EC18350}"/>
                </a:ext>
              </a:extLst>
            </p:cNvPr>
            <p:cNvSpPr txBox="1">
              <a:spLocks/>
            </p:cNvSpPr>
            <p:nvPr/>
          </p:nvSpPr>
          <p:spPr>
            <a:xfrm>
              <a:off x="5685590" y="3770158"/>
              <a:ext cx="2992416" cy="756872"/>
            </a:xfrm>
            <a:prstGeom prst="rect">
              <a:avLst/>
            </a:prstGeom>
          </p:spPr>
          <p:txBody>
            <a:bodyPr lIns="0" tIns="0" rIns="0" bIns="0"/>
            <a:lstStyle>
              <a:defPPr>
                <a:defRPr lang="en-US"/>
              </a:defPPr>
              <a:lvl1pPr indent="0" defTabSz="685800">
                <a:lnSpc>
                  <a:spcPct val="100000"/>
                </a:lnSpc>
                <a:spcBef>
                  <a:spcPts val="1400"/>
                </a:spcBef>
                <a:buClr>
                  <a:schemeClr val="tx2"/>
                </a:buClr>
                <a:buFont typeface="Wingdings" panose="05000000000000000000" pitchFamily="2" charset="2"/>
                <a:buNone/>
                <a:defRPr sz="1400" b="0" i="0">
                  <a:solidFill>
                    <a:srgbClr val="4D5156"/>
                  </a:solidFill>
                  <a:effectLst/>
                  <a:latin typeface="AECOM Sans" panose="020B0504020202020204" pitchFamily="34" charset="0"/>
                  <a:ea typeface="AECOM Sans" panose="020B0504020202020204" pitchFamily="34" charset="0"/>
                  <a:cs typeface="AECOM Sans" panose="020B0504020202020204" pitchFamily="34" charset="0"/>
                </a:defRPr>
              </a:lvl1pPr>
              <a:lvl2pPr marL="400050" indent="-171450" defTabSz="685800">
                <a:lnSpc>
                  <a:spcPct val="90000"/>
                </a:lnSpc>
                <a:spcBef>
                  <a:spcPts val="375"/>
                </a:spcBef>
                <a:buClr>
                  <a:schemeClr val="bg1">
                    <a:lumMod val="75000"/>
                  </a:schemeClr>
                </a:buClr>
                <a:buFont typeface="Wingdings" panose="05000000000000000000" pitchFamily="2" charset="2"/>
                <a:buChar char="§"/>
                <a:defRPr sz="1400"/>
              </a:lvl2pPr>
              <a:lvl3pPr marL="628650" indent="-171450" defTabSz="685800">
                <a:lnSpc>
                  <a:spcPct val="90000"/>
                </a:lnSpc>
                <a:spcBef>
                  <a:spcPts val="375"/>
                </a:spcBef>
                <a:buClr>
                  <a:schemeClr val="bg1">
                    <a:lumMod val="75000"/>
                  </a:schemeClr>
                </a:buClr>
                <a:buFont typeface="Wingdings" panose="05000000000000000000" pitchFamily="2" charset="2"/>
                <a:buChar char="§"/>
                <a:defRPr sz="1200"/>
              </a:lvl3pPr>
              <a:lvl4pPr marL="857250" indent="-171450" defTabSz="685800">
                <a:lnSpc>
                  <a:spcPct val="90000"/>
                </a:lnSpc>
                <a:spcBef>
                  <a:spcPts val="375"/>
                </a:spcBef>
                <a:buClr>
                  <a:schemeClr val="bg1">
                    <a:lumMod val="75000"/>
                  </a:schemeClr>
                </a:buClr>
                <a:buFont typeface="Wingdings" panose="05000000000000000000" pitchFamily="2" charset="2"/>
                <a:buChar char="§"/>
                <a:defRPr sz="1100"/>
              </a:lvl4pPr>
              <a:lvl5pPr marL="1085850" indent="-171450" defTabSz="685800">
                <a:lnSpc>
                  <a:spcPct val="90000"/>
                </a:lnSpc>
                <a:spcBef>
                  <a:spcPts val="375"/>
                </a:spcBef>
                <a:buClr>
                  <a:schemeClr val="bg1">
                    <a:lumMod val="75000"/>
                  </a:schemeClr>
                </a:buClr>
                <a:buFont typeface="Wingdings" panose="05000000000000000000" pitchFamily="2" charset="2"/>
                <a:buChar char="§"/>
                <a:defRPr sz="11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AU" dirty="0"/>
                <a:t>Serves as a useful and fundamental tool for communication</a:t>
              </a:r>
              <a:endParaRPr lang="en-US" dirty="0"/>
            </a:p>
          </p:txBody>
        </p:sp>
      </p:grpSp>
      <p:grpSp>
        <p:nvGrpSpPr>
          <p:cNvPr id="7" name="Group 6">
            <a:extLst>
              <a:ext uri="{FF2B5EF4-FFF2-40B4-BE49-F238E27FC236}">
                <a16:creationId xmlns:a16="http://schemas.microsoft.com/office/drawing/2014/main" id="{CB3C18C3-4183-4C00-AB4A-C88C4B85277B}"/>
              </a:ext>
            </a:extLst>
          </p:cNvPr>
          <p:cNvGrpSpPr/>
          <p:nvPr/>
        </p:nvGrpSpPr>
        <p:grpSpPr>
          <a:xfrm>
            <a:off x="1634331" y="2483943"/>
            <a:ext cx="5769863" cy="952471"/>
            <a:chOff x="2986881" y="2483943"/>
            <a:chExt cx="5769863" cy="952471"/>
          </a:xfrm>
        </p:grpSpPr>
        <p:sp>
          <p:nvSpPr>
            <p:cNvPr id="22" name="Rectangle 21">
              <a:extLst>
                <a:ext uri="{FF2B5EF4-FFF2-40B4-BE49-F238E27FC236}">
                  <a16:creationId xmlns:a16="http://schemas.microsoft.com/office/drawing/2014/main" id="{B5D6B275-50B5-4C60-A5D4-E123486019C9}"/>
                </a:ext>
                <a:ext uri="{C183D7F6-B498-43B3-948B-1728B52AA6E4}">
                  <adec:decorative xmlns:adec="http://schemas.microsoft.com/office/drawing/2017/decorative" val="1"/>
                </a:ext>
              </a:extLst>
            </p:cNvPr>
            <p:cNvSpPr/>
            <p:nvPr/>
          </p:nvSpPr>
          <p:spPr>
            <a:xfrm>
              <a:off x="2986881" y="2483943"/>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4">
              <a:extLst>
                <a:ext uri="{FF2B5EF4-FFF2-40B4-BE49-F238E27FC236}">
                  <a16:creationId xmlns:a16="http://schemas.microsoft.com/office/drawing/2014/main" id="{423F2287-1805-42FD-89B6-766DE1ECE1B5}"/>
                </a:ext>
              </a:extLst>
            </p:cNvPr>
            <p:cNvSpPr txBox="1">
              <a:spLocks/>
            </p:cNvSpPr>
            <p:nvPr/>
          </p:nvSpPr>
          <p:spPr>
            <a:xfrm>
              <a:off x="5685590" y="2603987"/>
              <a:ext cx="2992416" cy="756872"/>
            </a:xfrm>
            <a:prstGeom prst="rect">
              <a:avLst/>
            </a:prstGeom>
          </p:spPr>
          <p:txBody>
            <a:bodyPr lIns="0" tIns="0" rIns="0" bIns="0"/>
            <a:lstStyle>
              <a:defPPr>
                <a:defRPr lang="en-US"/>
              </a:defPPr>
              <a:lvl1pPr indent="0" defTabSz="685800">
                <a:lnSpc>
                  <a:spcPct val="100000"/>
                </a:lnSpc>
                <a:spcBef>
                  <a:spcPts val="1400"/>
                </a:spcBef>
                <a:buClr>
                  <a:schemeClr val="tx2"/>
                </a:buClr>
                <a:buFont typeface="Wingdings" panose="05000000000000000000" pitchFamily="2" charset="2"/>
                <a:buNone/>
                <a:defRPr sz="1400" b="0" i="0">
                  <a:solidFill>
                    <a:srgbClr val="4D5156"/>
                  </a:solidFill>
                  <a:effectLst/>
                  <a:latin typeface="AECOM Sans" panose="020B0504020202020204" pitchFamily="34" charset="0"/>
                  <a:ea typeface="AECOM Sans" panose="020B0504020202020204" pitchFamily="34" charset="0"/>
                  <a:cs typeface="AECOM Sans" panose="020B0504020202020204" pitchFamily="34" charset="0"/>
                </a:defRPr>
              </a:lvl1pPr>
              <a:lvl2pPr marL="400050" indent="-171450" defTabSz="685800">
                <a:lnSpc>
                  <a:spcPct val="90000"/>
                </a:lnSpc>
                <a:spcBef>
                  <a:spcPts val="375"/>
                </a:spcBef>
                <a:buClr>
                  <a:schemeClr val="bg1">
                    <a:lumMod val="75000"/>
                  </a:schemeClr>
                </a:buClr>
                <a:buFont typeface="Wingdings" panose="05000000000000000000" pitchFamily="2" charset="2"/>
                <a:buChar char="§"/>
                <a:defRPr sz="1400"/>
              </a:lvl2pPr>
              <a:lvl3pPr marL="628650" indent="-171450" defTabSz="685800">
                <a:lnSpc>
                  <a:spcPct val="90000"/>
                </a:lnSpc>
                <a:spcBef>
                  <a:spcPts val="375"/>
                </a:spcBef>
                <a:buClr>
                  <a:schemeClr val="bg1">
                    <a:lumMod val="75000"/>
                  </a:schemeClr>
                </a:buClr>
                <a:buFont typeface="Wingdings" panose="05000000000000000000" pitchFamily="2" charset="2"/>
                <a:buChar char="§"/>
                <a:defRPr sz="1200"/>
              </a:lvl3pPr>
              <a:lvl4pPr marL="857250" indent="-171450" defTabSz="685800">
                <a:lnSpc>
                  <a:spcPct val="90000"/>
                </a:lnSpc>
                <a:spcBef>
                  <a:spcPts val="375"/>
                </a:spcBef>
                <a:buClr>
                  <a:schemeClr val="bg1">
                    <a:lumMod val="75000"/>
                  </a:schemeClr>
                </a:buClr>
                <a:buFont typeface="Wingdings" panose="05000000000000000000" pitchFamily="2" charset="2"/>
                <a:buChar char="§"/>
                <a:defRPr sz="1100"/>
              </a:lvl4pPr>
              <a:lvl5pPr marL="1085850" indent="-171450" defTabSz="685800">
                <a:lnSpc>
                  <a:spcPct val="90000"/>
                </a:lnSpc>
                <a:spcBef>
                  <a:spcPts val="375"/>
                </a:spcBef>
                <a:buClr>
                  <a:schemeClr val="bg1">
                    <a:lumMod val="75000"/>
                  </a:schemeClr>
                </a:buClr>
                <a:buFont typeface="Wingdings" panose="05000000000000000000" pitchFamily="2" charset="2"/>
                <a:buChar char="§"/>
                <a:defRPr sz="11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AU" dirty="0"/>
                <a:t>The whole system and structure of a language consisting of syntax, and semantics.</a:t>
              </a:r>
              <a:endParaRPr lang="en-US" dirty="0"/>
            </a:p>
          </p:txBody>
        </p:sp>
      </p:grpSp>
      <p:grpSp>
        <p:nvGrpSpPr>
          <p:cNvPr id="5" name="Group 4">
            <a:extLst>
              <a:ext uri="{FF2B5EF4-FFF2-40B4-BE49-F238E27FC236}">
                <a16:creationId xmlns:a16="http://schemas.microsoft.com/office/drawing/2014/main" id="{BE351C07-4535-4695-B6AF-8F939D4E7FEC}"/>
              </a:ext>
            </a:extLst>
          </p:cNvPr>
          <p:cNvGrpSpPr/>
          <p:nvPr/>
        </p:nvGrpSpPr>
        <p:grpSpPr>
          <a:xfrm>
            <a:off x="1634331" y="1284202"/>
            <a:ext cx="5769863" cy="952471"/>
            <a:chOff x="2986881" y="1163552"/>
            <a:chExt cx="5769863" cy="952471"/>
          </a:xfrm>
        </p:grpSpPr>
        <p:sp>
          <p:nvSpPr>
            <p:cNvPr id="16" name="Rectangle 15">
              <a:extLst>
                <a:ext uri="{FF2B5EF4-FFF2-40B4-BE49-F238E27FC236}">
                  <a16:creationId xmlns:a16="http://schemas.microsoft.com/office/drawing/2014/main" id="{21BC976C-600E-46E2-AACC-11ABF28BA128}"/>
                </a:ext>
                <a:ext uri="{C183D7F6-B498-43B3-948B-1728B52AA6E4}">
                  <adec:decorative xmlns:adec="http://schemas.microsoft.com/office/drawing/2017/decorative" val="1"/>
                </a:ext>
              </a:extLst>
            </p:cNvPr>
            <p:cNvSpPr/>
            <p:nvPr/>
          </p:nvSpPr>
          <p:spPr>
            <a:xfrm>
              <a:off x="2986881" y="1163552"/>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4">
              <a:extLst>
                <a:ext uri="{FF2B5EF4-FFF2-40B4-BE49-F238E27FC236}">
                  <a16:creationId xmlns:a16="http://schemas.microsoft.com/office/drawing/2014/main" id="{4D0485DA-1740-4563-A98D-D219D5D3EB25}"/>
                </a:ext>
              </a:extLst>
            </p:cNvPr>
            <p:cNvSpPr txBox="1">
              <a:spLocks/>
            </p:cNvSpPr>
            <p:nvPr/>
          </p:nvSpPr>
          <p:spPr>
            <a:xfrm>
              <a:off x="5685590" y="1292799"/>
              <a:ext cx="2992416" cy="756872"/>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0" i="0" dirty="0">
                  <a:solidFill>
                    <a:srgbClr val="4D5156"/>
                  </a:solidFill>
                  <a:effectLst/>
                  <a:latin typeface="AECOM Sans" panose="020B0504020202020204" pitchFamily="34" charset="0"/>
                  <a:ea typeface="AECOM Sans" panose="020B0504020202020204" pitchFamily="34" charset="0"/>
                  <a:cs typeface="AECOM Sans" panose="020B0504020202020204" pitchFamily="34" charset="0"/>
                </a:rPr>
                <a:t>The act of transferring information from one place, person or group to another</a:t>
              </a:r>
              <a:endParaRPr lang="en-US" sz="1100" dirty="0">
                <a:latin typeface="AECOM Sans" panose="020B0504020202020204" pitchFamily="34" charset="0"/>
                <a:ea typeface="AECOM Sans" panose="020B0504020202020204" pitchFamily="34" charset="0"/>
                <a:cs typeface="AECOM Sans" panose="020B0504020202020204" pitchFamily="34" charset="0"/>
              </a:endParaRPr>
            </a:p>
          </p:txBody>
        </p:sp>
      </p:grpSp>
      <p:sp>
        <p:nvSpPr>
          <p:cNvPr id="2" name="Title 1">
            <a:extLst>
              <a:ext uri="{FF2B5EF4-FFF2-40B4-BE49-F238E27FC236}">
                <a16:creationId xmlns:a16="http://schemas.microsoft.com/office/drawing/2014/main" id="{C293CFEB-C842-40D5-A704-FEA31888BABA}"/>
              </a:ext>
            </a:extLst>
          </p:cNvPr>
          <p:cNvSpPr>
            <a:spLocks noGrp="1"/>
          </p:cNvSpPr>
          <p:nvPr>
            <p:ph type="title"/>
          </p:nvPr>
        </p:nvSpPr>
        <p:spPr/>
        <p:txBody>
          <a:bodyPr/>
          <a:lstStyle/>
          <a:p>
            <a:r>
              <a:rPr lang="en-AU" dirty="0"/>
              <a:t>Definition of language</a:t>
            </a:r>
          </a:p>
        </p:txBody>
      </p:sp>
      <p:sp>
        <p:nvSpPr>
          <p:cNvPr id="4" name="Text Placeholder 3">
            <a:extLst>
              <a:ext uri="{FF2B5EF4-FFF2-40B4-BE49-F238E27FC236}">
                <a16:creationId xmlns:a16="http://schemas.microsoft.com/office/drawing/2014/main" id="{7185C98F-583A-4CD7-9E42-7D49E7BDC8C4}"/>
              </a:ext>
            </a:extLst>
          </p:cNvPr>
          <p:cNvSpPr>
            <a:spLocks noGrp="1"/>
          </p:cNvSpPr>
          <p:nvPr>
            <p:ph type="body" sz="quarter" idx="13"/>
          </p:nvPr>
        </p:nvSpPr>
        <p:spPr/>
        <p:txBody>
          <a:bodyPr/>
          <a:lstStyle/>
          <a:p>
            <a:r>
              <a:rPr lang="en-AU" dirty="0"/>
              <a:t>What are some of the definitions</a:t>
            </a:r>
          </a:p>
        </p:txBody>
      </p:sp>
      <p:sp>
        <p:nvSpPr>
          <p:cNvPr id="6" name="TextBox 5">
            <a:extLst>
              <a:ext uri="{FF2B5EF4-FFF2-40B4-BE49-F238E27FC236}">
                <a16:creationId xmlns:a16="http://schemas.microsoft.com/office/drawing/2014/main" id="{60364CC2-8350-4AF3-88A0-9B8A0860D20C}"/>
              </a:ext>
            </a:extLst>
          </p:cNvPr>
          <p:cNvSpPr txBox="1"/>
          <p:nvPr/>
        </p:nvSpPr>
        <p:spPr>
          <a:xfrm>
            <a:off x="7436038" y="304829"/>
            <a:ext cx="4572000" cy="646331"/>
          </a:xfrm>
          <a:prstGeom prst="rect">
            <a:avLst/>
          </a:prstGeom>
          <a:noFill/>
        </p:spPr>
        <p:txBody>
          <a:bodyPr wrap="square">
            <a:spAutoFit/>
          </a:bodyPr>
          <a:lstStyle/>
          <a:p>
            <a:pPr algn="l" fontAlgn="t"/>
            <a:r>
              <a:rPr lang="en-AU" b="0" i="0" dirty="0">
                <a:solidFill>
                  <a:srgbClr val="202124"/>
                </a:solidFill>
                <a:effectLst/>
                <a:latin typeface="Google Sans"/>
              </a:rPr>
              <a:t>language</a:t>
            </a:r>
          </a:p>
          <a:p>
            <a:pPr algn="l"/>
            <a:r>
              <a:rPr lang="en-AU" b="0" i="0" dirty="0">
                <a:solidFill>
                  <a:srgbClr val="202124"/>
                </a:solidFill>
                <a:effectLst/>
                <a:latin typeface="arial" panose="020B0604020202020204" pitchFamily="34" charset="0"/>
              </a:rPr>
              <a:t>/ˈ</a:t>
            </a:r>
            <a:r>
              <a:rPr lang="en-AU" b="0" i="0" dirty="0" err="1">
                <a:solidFill>
                  <a:srgbClr val="202124"/>
                </a:solidFill>
                <a:effectLst/>
                <a:latin typeface="arial" panose="020B0604020202020204" pitchFamily="34" charset="0"/>
              </a:rPr>
              <a:t>laŋɡwɪdʒ</a:t>
            </a:r>
            <a:r>
              <a:rPr lang="en-AU" b="0" i="0" dirty="0">
                <a:solidFill>
                  <a:srgbClr val="202124"/>
                </a:solidFill>
                <a:effectLst/>
                <a:latin typeface="arial" panose="020B0604020202020204" pitchFamily="34" charset="0"/>
              </a:rPr>
              <a:t>/</a:t>
            </a:r>
          </a:p>
        </p:txBody>
      </p:sp>
      <p:sp>
        <p:nvSpPr>
          <p:cNvPr id="19" name="Title 19">
            <a:extLst>
              <a:ext uri="{FF2B5EF4-FFF2-40B4-BE49-F238E27FC236}">
                <a16:creationId xmlns:a16="http://schemas.microsoft.com/office/drawing/2014/main" id="{1EBFBA11-33FF-43D8-9BA9-3B9BB15E2922}"/>
              </a:ext>
            </a:extLst>
          </p:cNvPr>
          <p:cNvSpPr txBox="1">
            <a:spLocks/>
          </p:cNvSpPr>
          <p:nvPr/>
        </p:nvSpPr>
        <p:spPr>
          <a:xfrm>
            <a:off x="2557477" y="1645142"/>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Communication</a:t>
            </a:r>
          </a:p>
        </p:txBody>
      </p:sp>
      <p:pic>
        <p:nvPicPr>
          <p:cNvPr id="20" name="Graphic 19" descr="Receiver with solid fill">
            <a:extLst>
              <a:ext uri="{FF2B5EF4-FFF2-40B4-BE49-F238E27FC236}">
                <a16:creationId xmlns:a16="http://schemas.microsoft.com/office/drawing/2014/main" id="{6DB2BBC2-DCD2-4439-BFBD-6568E9AC1B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4443" y="1537237"/>
            <a:ext cx="446400" cy="446400"/>
          </a:xfrm>
          <a:prstGeom prst="rect">
            <a:avLst/>
          </a:prstGeom>
        </p:spPr>
      </p:pic>
      <p:sp>
        <p:nvSpPr>
          <p:cNvPr id="25" name="Title 19">
            <a:extLst>
              <a:ext uri="{FF2B5EF4-FFF2-40B4-BE49-F238E27FC236}">
                <a16:creationId xmlns:a16="http://schemas.microsoft.com/office/drawing/2014/main" id="{174D2711-C25C-481D-9876-EEA3171144C3}"/>
              </a:ext>
            </a:extLst>
          </p:cNvPr>
          <p:cNvSpPr txBox="1">
            <a:spLocks/>
          </p:cNvSpPr>
          <p:nvPr/>
        </p:nvSpPr>
        <p:spPr>
          <a:xfrm>
            <a:off x="2599148" y="2834544"/>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Grammar</a:t>
            </a:r>
          </a:p>
        </p:txBody>
      </p:sp>
      <p:pic>
        <p:nvPicPr>
          <p:cNvPr id="26" name="Graphic 25" descr="Teacher with solid fill">
            <a:extLst>
              <a:ext uri="{FF2B5EF4-FFF2-40B4-BE49-F238E27FC236}">
                <a16:creationId xmlns:a16="http://schemas.microsoft.com/office/drawing/2014/main" id="{E759DB75-C12E-4A37-9057-A16182DCF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4443" y="2752341"/>
            <a:ext cx="446400" cy="446400"/>
          </a:xfrm>
          <a:prstGeom prst="rect">
            <a:avLst/>
          </a:prstGeom>
        </p:spPr>
      </p:pic>
      <p:sp>
        <p:nvSpPr>
          <p:cNvPr id="31" name="Title 19">
            <a:extLst>
              <a:ext uri="{FF2B5EF4-FFF2-40B4-BE49-F238E27FC236}">
                <a16:creationId xmlns:a16="http://schemas.microsoft.com/office/drawing/2014/main" id="{B7EE9F02-8870-4F45-81D2-87C404F222AB}"/>
              </a:ext>
            </a:extLst>
          </p:cNvPr>
          <p:cNvSpPr txBox="1">
            <a:spLocks/>
          </p:cNvSpPr>
          <p:nvPr/>
        </p:nvSpPr>
        <p:spPr>
          <a:xfrm>
            <a:off x="2548225" y="4034285"/>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Vocabulary</a:t>
            </a:r>
          </a:p>
        </p:txBody>
      </p:sp>
      <p:pic>
        <p:nvPicPr>
          <p:cNvPr id="32" name="Graphic 31" descr="Open book with solid fill">
            <a:extLst>
              <a:ext uri="{FF2B5EF4-FFF2-40B4-BE49-F238E27FC236}">
                <a16:creationId xmlns:a16="http://schemas.microsoft.com/office/drawing/2014/main" id="{FE13F094-4D06-48C8-A3AA-6E1C13B63A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4443" y="3952082"/>
            <a:ext cx="446400" cy="446400"/>
          </a:xfrm>
          <a:prstGeom prst="rect">
            <a:avLst/>
          </a:prstGeom>
        </p:spPr>
      </p:pic>
    </p:spTree>
    <p:extLst>
      <p:ext uri="{BB962C8B-B14F-4D97-AF65-F5344CB8AC3E}">
        <p14:creationId xmlns:p14="http://schemas.microsoft.com/office/powerpoint/2010/main" val="262400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How</a:t>
            </a:r>
          </a:p>
        </p:txBody>
      </p:sp>
    </p:spTree>
    <p:extLst>
      <p:ext uri="{BB962C8B-B14F-4D97-AF65-F5344CB8AC3E}">
        <p14:creationId xmlns:p14="http://schemas.microsoft.com/office/powerpoint/2010/main" val="370135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3789D-0700-4012-A4F7-3B8F3CBB67EA}"/>
              </a:ext>
            </a:extLst>
          </p:cNvPr>
          <p:cNvSpPr>
            <a:spLocks noGrp="1"/>
          </p:cNvSpPr>
          <p:nvPr>
            <p:ph type="title"/>
          </p:nvPr>
        </p:nvSpPr>
        <p:spPr/>
        <p:txBody>
          <a:bodyPr/>
          <a:lstStyle/>
          <a:p>
            <a:r>
              <a:rPr lang="en-AU" dirty="0"/>
              <a:t>Existing Solutions</a:t>
            </a:r>
          </a:p>
        </p:txBody>
      </p:sp>
      <p:pic>
        <p:nvPicPr>
          <p:cNvPr id="11" name="Picture 2" descr="Diagram&#10;&#10;Description automatically generated">
            <a:extLst>
              <a:ext uri="{FF2B5EF4-FFF2-40B4-BE49-F238E27FC236}">
                <a16:creationId xmlns:a16="http://schemas.microsoft.com/office/drawing/2014/main" id="{C007BFB9-E57E-4452-9671-B2C79A09C3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7412" y="2115550"/>
            <a:ext cx="2823263" cy="21776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HoM: Buildings and Habitats object Model">
            <a:extLst>
              <a:ext uri="{FF2B5EF4-FFF2-40B4-BE49-F238E27FC236}">
                <a16:creationId xmlns:a16="http://schemas.microsoft.com/office/drawing/2014/main" id="{F1C50970-1A39-41DF-9923-1C91ECD2C0EC}"/>
              </a:ext>
            </a:extLst>
          </p:cNvPr>
          <p:cNvPicPr>
            <a:picLocks noGrp="1" noChangeAspect="1" noChangeArrowheads="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4705350" y="2066693"/>
            <a:ext cx="4070350" cy="2177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059CC57-D120-4CBE-9ADD-52CEF94DE603}"/>
              </a:ext>
            </a:extLst>
          </p:cNvPr>
          <p:cNvPicPr>
            <a:picLocks noChangeAspect="1"/>
          </p:cNvPicPr>
          <p:nvPr/>
        </p:nvPicPr>
        <p:blipFill>
          <a:blip r:embed="rId4"/>
          <a:stretch>
            <a:fillRect/>
          </a:stretch>
        </p:blipFill>
        <p:spPr>
          <a:xfrm>
            <a:off x="4705350" y="1197482"/>
            <a:ext cx="4071600" cy="904800"/>
          </a:xfrm>
          <a:prstGeom prst="rect">
            <a:avLst/>
          </a:prstGeom>
        </p:spPr>
      </p:pic>
      <p:pic>
        <p:nvPicPr>
          <p:cNvPr id="2054" name="Picture 6" descr="Speckle - The Platform For 3D Data">
            <a:extLst>
              <a:ext uri="{FF2B5EF4-FFF2-40B4-BE49-F238E27FC236}">
                <a16:creationId xmlns:a16="http://schemas.microsoft.com/office/drawing/2014/main" id="{FF17CB10-A580-4226-80A1-4E0343DC8C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857" y="1239186"/>
            <a:ext cx="3002375" cy="83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147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3789D-0700-4012-A4F7-3B8F3CBB67EA}"/>
              </a:ext>
            </a:extLst>
          </p:cNvPr>
          <p:cNvSpPr>
            <a:spLocks noGrp="1"/>
          </p:cNvSpPr>
          <p:nvPr>
            <p:ph type="title"/>
          </p:nvPr>
        </p:nvSpPr>
        <p:spPr/>
        <p:txBody>
          <a:bodyPr/>
          <a:lstStyle/>
          <a:p>
            <a:r>
              <a:rPr lang="en-AU" dirty="0"/>
              <a:t>Existing Solutions</a:t>
            </a:r>
          </a:p>
        </p:txBody>
      </p:sp>
      <p:sp>
        <p:nvSpPr>
          <p:cNvPr id="7" name="Text Placeholder 6">
            <a:extLst>
              <a:ext uri="{FF2B5EF4-FFF2-40B4-BE49-F238E27FC236}">
                <a16:creationId xmlns:a16="http://schemas.microsoft.com/office/drawing/2014/main" id="{81B34C31-334C-4163-BCAD-3328161E765C}"/>
              </a:ext>
            </a:extLst>
          </p:cNvPr>
          <p:cNvSpPr>
            <a:spLocks noGrp="1"/>
          </p:cNvSpPr>
          <p:nvPr>
            <p:ph type="body" sz="quarter" idx="13"/>
          </p:nvPr>
        </p:nvSpPr>
        <p:spPr/>
        <p:txBody>
          <a:bodyPr/>
          <a:lstStyle/>
          <a:p>
            <a:r>
              <a:rPr lang="en-AU" dirty="0"/>
              <a:t>Some of the features provided</a:t>
            </a:r>
          </a:p>
        </p:txBody>
      </p:sp>
      <p:sp>
        <p:nvSpPr>
          <p:cNvPr id="15" name="Content Placeholder 1">
            <a:extLst>
              <a:ext uri="{FF2B5EF4-FFF2-40B4-BE49-F238E27FC236}">
                <a16:creationId xmlns:a16="http://schemas.microsoft.com/office/drawing/2014/main" id="{3DAA960B-11F1-45F0-A2BD-59614CF14C45}"/>
              </a:ext>
            </a:extLst>
          </p:cNvPr>
          <p:cNvSpPr>
            <a:spLocks noGrp="1"/>
          </p:cNvSpPr>
          <p:nvPr>
            <p:ph idx="1"/>
          </p:nvPr>
        </p:nvSpPr>
        <p:spPr>
          <a:xfrm>
            <a:off x="368300" y="1189038"/>
            <a:ext cx="3802544" cy="3589337"/>
          </a:xfrm>
        </p:spPr>
        <p:txBody>
          <a:bodyPr>
            <a:normAutofit fontScale="92500"/>
          </a:bodyPr>
          <a:lstStyle/>
          <a:p>
            <a:pPr>
              <a:lnSpc>
                <a:spcPct val="120000"/>
              </a:lnSpc>
              <a:spcBef>
                <a:spcPts val="0"/>
              </a:spcBef>
            </a:pPr>
            <a:r>
              <a:rPr lang="en-AU" sz="1400" b="1" dirty="0">
                <a:latin typeface="AECOM Sans" panose="020B0504020202020204" pitchFamily="34" charset="0"/>
                <a:ea typeface="AECOM Sans" panose="020B0504020202020204" pitchFamily="34" charset="0"/>
                <a:cs typeface="AECOM Sans" panose="020B0504020202020204" pitchFamily="34" charset="0"/>
              </a:rPr>
              <a:t>Object-based</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Benefit from a community created object model</a:t>
            </a:r>
          </a:p>
          <a:p>
            <a:pPr>
              <a:lnSpc>
                <a:spcPct val="120000"/>
              </a:lnSpc>
              <a:spcBef>
                <a:spcPts val="0"/>
              </a:spcBef>
            </a:pPr>
            <a:r>
              <a:rPr lang="en-AU" sz="1400" b="1" i="1" dirty="0">
                <a:latin typeface="AECOM Sans" panose="020B0504020202020204" pitchFamily="34" charset="0"/>
                <a:ea typeface="AECOM Sans" panose="020B0504020202020204" pitchFamily="34" charset="0"/>
                <a:cs typeface="AECOM Sans" panose="020B0504020202020204" pitchFamily="34" charset="0"/>
              </a:rPr>
              <a:t>Using a common interface, the same objects can be dynamically pushed and pulled across multiple software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Version control (only Speckle)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Collaboration: share your designs collaborate with others</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3D Viewer (only speckle through the web portal)</a:t>
            </a:r>
          </a:p>
          <a:p>
            <a:pPr>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Real time: get real time updates and notifications and changes</a:t>
            </a:r>
          </a:p>
          <a:p>
            <a:pPr>
              <a:lnSpc>
                <a:spcPct val="120000"/>
              </a:lnSpc>
              <a:spcBef>
                <a:spcPts val="0"/>
              </a:spcBef>
            </a:pPr>
            <a:r>
              <a:rPr lang="en-AU" sz="1400" b="1" dirty="0" err="1">
                <a:latin typeface="AECOM Sans" panose="020B0504020202020204" pitchFamily="34" charset="0"/>
                <a:ea typeface="AECOM Sans" panose="020B0504020202020204" pitchFamily="34" charset="0"/>
                <a:cs typeface="AECOM Sans" panose="020B0504020202020204" pitchFamily="34" charset="0"/>
              </a:rPr>
              <a:t>GraphQL</a:t>
            </a:r>
            <a:r>
              <a:rPr lang="en-AU" sz="1400" b="1" dirty="0">
                <a:latin typeface="AECOM Sans" panose="020B0504020202020204" pitchFamily="34" charset="0"/>
                <a:ea typeface="AECOM Sans" panose="020B0504020202020204" pitchFamily="34" charset="0"/>
                <a:cs typeface="AECOM Sans" panose="020B0504020202020204" pitchFamily="34" charset="0"/>
              </a:rPr>
              <a:t> API</a:t>
            </a:r>
            <a:r>
              <a:rPr lang="en-AU" sz="1400" dirty="0">
                <a:latin typeface="AECOM Sans" panose="020B0504020202020204" pitchFamily="34" charset="0"/>
                <a:ea typeface="AECOM Sans" panose="020B0504020202020204" pitchFamily="34" charset="0"/>
                <a:cs typeface="AECOM Sans" panose="020B0504020202020204" pitchFamily="34" charset="0"/>
              </a:rPr>
              <a:t> (only Speckle)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Webhooks (only Speckle)</a:t>
            </a:r>
          </a:p>
          <a:p>
            <a:pPr>
              <a:lnSpc>
                <a:spcPct val="120000"/>
              </a:lnSpc>
              <a:spcBef>
                <a:spcPts val="0"/>
              </a:spcBef>
            </a:pPr>
            <a:r>
              <a:rPr lang="en-AU" sz="1400" b="1" dirty="0">
                <a:latin typeface="AECOM Sans" panose="020B0504020202020204" pitchFamily="34" charset="0"/>
                <a:ea typeface="AECOM Sans" panose="020B0504020202020204" pitchFamily="34" charset="0"/>
                <a:cs typeface="AECOM Sans" panose="020B0504020202020204" pitchFamily="34" charset="0"/>
              </a:rPr>
              <a:t>Built for developers</a:t>
            </a:r>
          </a:p>
        </p:txBody>
      </p:sp>
      <p:pic>
        <p:nvPicPr>
          <p:cNvPr id="3074" name="Picture 2" descr="Object Oriented Programming in Java - The Startup - Medium">
            <a:extLst>
              <a:ext uri="{FF2B5EF4-FFF2-40B4-BE49-F238E27FC236}">
                <a16:creationId xmlns:a16="http://schemas.microsoft.com/office/drawing/2014/main" id="{F02EDF6F-0870-4182-9745-CDDF755FF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 t="13420" r="9109"/>
          <a:stretch/>
        </p:blipFill>
        <p:spPr bwMode="auto">
          <a:xfrm>
            <a:off x="4438650" y="1189038"/>
            <a:ext cx="4603604" cy="32058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40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Why not?</a:t>
            </a:r>
          </a:p>
        </p:txBody>
      </p:sp>
    </p:spTree>
    <p:extLst>
      <p:ext uri="{BB962C8B-B14F-4D97-AF65-F5344CB8AC3E}">
        <p14:creationId xmlns:p14="http://schemas.microsoft.com/office/powerpoint/2010/main" val="2859337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5558071-7B14-4D97-8F72-12CCA085890D}"/>
              </a:ext>
            </a:extLst>
          </p:cNvPr>
          <p:cNvSpPr>
            <a:spLocks noGrp="1"/>
          </p:cNvSpPr>
          <p:nvPr>
            <p:ph idx="1"/>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No control over the development directions of the products</a:t>
            </a:r>
          </a:p>
          <a:p>
            <a:r>
              <a:rPr lang="en-AU" dirty="0">
                <a:latin typeface="AECOM Sans" panose="020B0504020202020204" pitchFamily="34" charset="0"/>
                <a:ea typeface="AECOM Sans" panose="020B0504020202020204" pitchFamily="34" charset="0"/>
                <a:cs typeface="AECOM Sans" panose="020B0504020202020204" pitchFamily="34" charset="0"/>
              </a:rPr>
              <a:t>No control over the release lifecycle</a:t>
            </a:r>
          </a:p>
          <a:p>
            <a:r>
              <a:rPr lang="en-AU" dirty="0">
                <a:latin typeface="AECOM Sans" panose="020B0504020202020204" pitchFamily="34" charset="0"/>
                <a:ea typeface="AECOM Sans" panose="020B0504020202020204" pitchFamily="34" charset="0"/>
                <a:cs typeface="AECOM Sans" panose="020B0504020202020204" pitchFamily="34" charset="0"/>
              </a:rPr>
              <a:t>Not enough granularity in the existing schemas, and complexity in extending them</a:t>
            </a:r>
          </a:p>
          <a:p>
            <a:r>
              <a:rPr lang="en-AU" dirty="0">
                <a:latin typeface="AECOM Sans" panose="020B0504020202020204" pitchFamily="34" charset="0"/>
                <a:ea typeface="AECOM Sans" panose="020B0504020202020204" pitchFamily="34" charset="0"/>
                <a:cs typeface="AECOM Sans" panose="020B0504020202020204" pitchFamily="34" charset="0"/>
              </a:rPr>
              <a:t>Generally good import/export behaviours within the same platform, not between platforms</a:t>
            </a:r>
          </a:p>
          <a:p>
            <a:r>
              <a:rPr lang="en-AU" dirty="0">
                <a:latin typeface="AECOM Sans" panose="020B0504020202020204" pitchFamily="34" charset="0"/>
                <a:ea typeface="AECOM Sans" panose="020B0504020202020204" pitchFamily="34" charset="0"/>
                <a:cs typeface="AECOM Sans" panose="020B0504020202020204" pitchFamily="34" charset="0"/>
              </a:rPr>
              <a:t>Low fidelity geometry exchange, in particular in the transportation market</a:t>
            </a:r>
          </a:p>
          <a:p>
            <a:r>
              <a:rPr lang="en-AU" dirty="0">
                <a:latin typeface="AECOM Sans" panose="020B0504020202020204" pitchFamily="34" charset="0"/>
                <a:ea typeface="AECOM Sans" panose="020B0504020202020204" pitchFamily="34" charset="0"/>
                <a:cs typeface="AECOM Sans" panose="020B0504020202020204" pitchFamily="34" charset="0"/>
              </a:rPr>
              <a:t>Very building centric, not enough maturity in the transportation market</a:t>
            </a:r>
          </a:p>
          <a:p>
            <a:r>
              <a:rPr lang="en-AU" dirty="0">
                <a:latin typeface="AECOM Sans" panose="020B0504020202020204" pitchFamily="34" charset="0"/>
                <a:ea typeface="AECOM Sans" panose="020B0504020202020204" pitchFamily="34" charset="0"/>
                <a:cs typeface="AECOM Sans" panose="020B0504020202020204" pitchFamily="34" charset="0"/>
              </a:rPr>
              <a:t>No real competitive advantage in developing third party solutions (IP)</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of the reasons</a:t>
            </a:r>
          </a:p>
        </p:txBody>
      </p:sp>
    </p:spTree>
    <p:extLst>
      <p:ext uri="{BB962C8B-B14F-4D97-AF65-F5344CB8AC3E}">
        <p14:creationId xmlns:p14="http://schemas.microsoft.com/office/powerpoint/2010/main" val="1489660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riangle 64">
            <a:extLst>
              <a:ext uri="{FF2B5EF4-FFF2-40B4-BE49-F238E27FC236}">
                <a16:creationId xmlns:a16="http://schemas.microsoft.com/office/drawing/2014/main" id="{5AAA3C39-4A7B-CB44-BE81-D442E847C5C3}"/>
              </a:ext>
              <a:ext uri="{C183D7F6-B498-43B3-948B-1728B52AA6E4}">
                <adec:decorative xmlns:adec="http://schemas.microsoft.com/office/drawing/2017/decorative" val="1"/>
              </a:ext>
            </a:extLst>
          </p:cNvPr>
          <p:cNvSpPr/>
          <p:nvPr/>
        </p:nvSpPr>
        <p:spPr>
          <a:xfrm rot="5400000">
            <a:off x="6571706"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67">
            <a:extLst>
              <a:ext uri="{FF2B5EF4-FFF2-40B4-BE49-F238E27FC236}">
                <a16:creationId xmlns:a16="http://schemas.microsoft.com/office/drawing/2014/main" id="{51729FA6-F247-AB48-BC68-D93CD20CB4E2}"/>
              </a:ext>
              <a:ext uri="{C183D7F6-B498-43B3-948B-1728B52AA6E4}">
                <adec:decorative xmlns:adec="http://schemas.microsoft.com/office/drawing/2017/decorative" val="1"/>
              </a:ext>
            </a:extLst>
          </p:cNvPr>
          <p:cNvSpPr/>
          <p:nvPr/>
        </p:nvSpPr>
        <p:spPr>
          <a:xfrm rot="5400000">
            <a:off x="4400550"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3D1BED99-6FAD-644B-AC76-583A8D31DA44}"/>
              </a:ext>
              <a:ext uri="{C183D7F6-B498-43B3-948B-1728B52AA6E4}">
                <adec:decorative xmlns:adec="http://schemas.microsoft.com/office/drawing/2017/decorative" val="1"/>
              </a:ext>
            </a:extLst>
          </p:cNvPr>
          <p:cNvSpPr/>
          <p:nvPr/>
        </p:nvSpPr>
        <p:spPr>
          <a:xfrm rot="5400000">
            <a:off x="2229492"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DBB2E-1A18-9D41-82A7-70DE0BAFD91F}"/>
              </a:ext>
            </a:extLst>
          </p:cNvPr>
          <p:cNvSpPr>
            <a:spLocks noGrp="1"/>
          </p:cNvSpPr>
          <p:nvPr>
            <p:ph type="title"/>
          </p:nvPr>
        </p:nvSpPr>
        <p:spPr/>
        <p:txBody>
          <a:bodyPr/>
          <a:lstStyle/>
          <a:p>
            <a:r>
              <a:rPr lang="en-PH" dirty="0"/>
              <a:t>Key requirements for a data exchange format</a:t>
            </a:r>
            <a:endParaRPr lang="en-US" dirty="0"/>
          </a:p>
        </p:txBody>
      </p:sp>
      <p:sp>
        <p:nvSpPr>
          <p:cNvPr id="76" name="Title 19">
            <a:extLst>
              <a:ext uri="{FF2B5EF4-FFF2-40B4-BE49-F238E27FC236}">
                <a16:creationId xmlns:a16="http://schemas.microsoft.com/office/drawing/2014/main" id="{AAC022AE-A68E-9541-B1FE-12A13C7473C1}"/>
              </a:ext>
            </a:extLst>
          </p:cNvPr>
          <p:cNvSpPr txBox="1">
            <a:spLocks/>
          </p:cNvSpPr>
          <p:nvPr/>
        </p:nvSpPr>
        <p:spPr>
          <a:xfrm>
            <a:off x="368490" y="2631052"/>
            <a:ext cx="1893698"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Lightweight and easy to store</a:t>
            </a:r>
          </a:p>
        </p:txBody>
      </p:sp>
      <p:sp>
        <p:nvSpPr>
          <p:cNvPr id="77" name="Text Placeholder 20">
            <a:extLst>
              <a:ext uri="{FF2B5EF4-FFF2-40B4-BE49-F238E27FC236}">
                <a16:creationId xmlns:a16="http://schemas.microsoft.com/office/drawing/2014/main" id="{2CD0C3E1-15AC-F846-9CC2-645E6747906A}"/>
              </a:ext>
            </a:extLst>
          </p:cNvPr>
          <p:cNvSpPr txBox="1">
            <a:spLocks/>
          </p:cNvSpPr>
          <p:nvPr/>
        </p:nvSpPr>
        <p:spPr>
          <a:xfrm>
            <a:off x="368490" y="3050028"/>
            <a:ext cx="1893698"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Design files are required to move across multiple platforms, and across the web, hence they need to be very lightweight. </a:t>
            </a:r>
          </a:p>
        </p:txBody>
      </p:sp>
      <p:sp>
        <p:nvSpPr>
          <p:cNvPr id="83" name="Title 19">
            <a:extLst>
              <a:ext uri="{FF2B5EF4-FFF2-40B4-BE49-F238E27FC236}">
                <a16:creationId xmlns:a16="http://schemas.microsoft.com/office/drawing/2014/main" id="{B1B9F7A1-B98B-9249-914C-28F82EB7212D}"/>
              </a:ext>
            </a:extLst>
          </p:cNvPr>
          <p:cNvSpPr txBox="1">
            <a:spLocks/>
          </p:cNvSpPr>
          <p:nvPr/>
        </p:nvSpPr>
        <p:spPr>
          <a:xfrm>
            <a:off x="2539695" y="2631052"/>
            <a:ext cx="1893600" cy="193899"/>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Easy to extend</a:t>
            </a:r>
          </a:p>
        </p:txBody>
      </p:sp>
      <p:sp>
        <p:nvSpPr>
          <p:cNvPr id="84" name="Text Placeholder 20">
            <a:extLst>
              <a:ext uri="{FF2B5EF4-FFF2-40B4-BE49-F238E27FC236}">
                <a16:creationId xmlns:a16="http://schemas.microsoft.com/office/drawing/2014/main" id="{A4C271DE-BDB1-5840-9BC1-CAF42E23F0F9}"/>
              </a:ext>
            </a:extLst>
          </p:cNvPr>
          <p:cNvSpPr txBox="1">
            <a:spLocks/>
          </p:cNvSpPr>
          <p:nvPr/>
        </p:nvSpPr>
        <p:spPr>
          <a:xfrm>
            <a:off x="2539695" y="3050028"/>
            <a:ext cx="1893600"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The schema must be flexible enough to be extendible, accommodate new data requirements, and use cases</a:t>
            </a:r>
          </a:p>
        </p:txBody>
      </p:sp>
      <p:sp>
        <p:nvSpPr>
          <p:cNvPr id="90" name="Title 19">
            <a:extLst>
              <a:ext uri="{FF2B5EF4-FFF2-40B4-BE49-F238E27FC236}">
                <a16:creationId xmlns:a16="http://schemas.microsoft.com/office/drawing/2014/main" id="{77975211-E149-4546-9DF4-78A2C7E049D5}"/>
              </a:ext>
            </a:extLst>
          </p:cNvPr>
          <p:cNvSpPr txBox="1">
            <a:spLocks/>
          </p:cNvSpPr>
          <p:nvPr/>
        </p:nvSpPr>
        <p:spPr>
          <a:xfrm>
            <a:off x="4710802" y="2631052"/>
            <a:ext cx="1893600"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Right amount of information</a:t>
            </a:r>
          </a:p>
        </p:txBody>
      </p:sp>
      <p:sp>
        <p:nvSpPr>
          <p:cNvPr id="91" name="Text Placeholder 20">
            <a:extLst>
              <a:ext uri="{FF2B5EF4-FFF2-40B4-BE49-F238E27FC236}">
                <a16:creationId xmlns:a16="http://schemas.microsoft.com/office/drawing/2014/main" id="{73DC0E0B-4C72-4947-8275-F0DE021C2CB0}"/>
              </a:ext>
            </a:extLst>
          </p:cNvPr>
          <p:cNvSpPr txBox="1">
            <a:spLocks/>
          </p:cNvSpPr>
          <p:nvPr/>
        </p:nvSpPr>
        <p:spPr>
          <a:xfrm>
            <a:off x="4710802" y="3050028"/>
            <a:ext cx="1893600" cy="80791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To reproduce complex geometries, especially in the transportation domain, the schema must incorporate enough details (i.e.: spirals, superelevation, etc.)</a:t>
            </a:r>
          </a:p>
        </p:txBody>
      </p:sp>
      <p:sp>
        <p:nvSpPr>
          <p:cNvPr id="97" name="Title 19">
            <a:extLst>
              <a:ext uri="{FF2B5EF4-FFF2-40B4-BE49-F238E27FC236}">
                <a16:creationId xmlns:a16="http://schemas.microsoft.com/office/drawing/2014/main" id="{59AD2DFD-D0FB-2040-AE5C-3554D4E6AAD6}"/>
              </a:ext>
            </a:extLst>
          </p:cNvPr>
          <p:cNvSpPr txBox="1">
            <a:spLocks/>
          </p:cNvSpPr>
          <p:nvPr/>
        </p:nvSpPr>
        <p:spPr>
          <a:xfrm>
            <a:off x="6881910" y="2631052"/>
            <a:ext cx="1893600" cy="193899"/>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Multi-platform</a:t>
            </a:r>
          </a:p>
        </p:txBody>
      </p:sp>
      <p:sp>
        <p:nvSpPr>
          <p:cNvPr id="98" name="Text Placeholder 20">
            <a:extLst>
              <a:ext uri="{FF2B5EF4-FFF2-40B4-BE49-F238E27FC236}">
                <a16:creationId xmlns:a16="http://schemas.microsoft.com/office/drawing/2014/main" id="{CE8F40D9-5AF8-AD47-9168-78C220A3143A}"/>
              </a:ext>
            </a:extLst>
          </p:cNvPr>
          <p:cNvSpPr txBox="1">
            <a:spLocks/>
          </p:cNvSpPr>
          <p:nvPr/>
        </p:nvSpPr>
        <p:spPr>
          <a:xfrm>
            <a:off x="6881910" y="3050028"/>
            <a:ext cx="1893600"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The file format has to be flexible enough to be consumed by desktop, web and mobile applications.</a:t>
            </a:r>
          </a:p>
        </p:txBody>
      </p:sp>
      <p:pic>
        <p:nvPicPr>
          <p:cNvPr id="4" name="Graphic 3" descr="Scale with solid fill">
            <a:extLst>
              <a:ext uri="{FF2B5EF4-FFF2-40B4-BE49-F238E27FC236}">
                <a16:creationId xmlns:a16="http://schemas.microsoft.com/office/drawing/2014/main" id="{0B4EAA84-40FD-4E8A-AA56-F1E50CE2D5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184" y="1494655"/>
            <a:ext cx="540000" cy="540000"/>
          </a:xfrm>
          <a:prstGeom prst="rect">
            <a:avLst/>
          </a:prstGeom>
        </p:spPr>
      </p:pic>
      <p:pic>
        <p:nvPicPr>
          <p:cNvPr id="6" name="Graphic 5" descr="Ruler with solid fill">
            <a:extLst>
              <a:ext uri="{FF2B5EF4-FFF2-40B4-BE49-F238E27FC236}">
                <a16:creationId xmlns:a16="http://schemas.microsoft.com/office/drawing/2014/main" id="{809AAC4C-5547-474E-9339-0CE01F7AA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63468" y="1494655"/>
            <a:ext cx="540000" cy="540000"/>
          </a:xfrm>
          <a:prstGeom prst="rect">
            <a:avLst/>
          </a:prstGeom>
        </p:spPr>
      </p:pic>
      <p:pic>
        <p:nvPicPr>
          <p:cNvPr id="8" name="Graphic 7" descr="Postit Notes 3 with solid fill">
            <a:extLst>
              <a:ext uri="{FF2B5EF4-FFF2-40B4-BE49-F238E27FC236}">
                <a16:creationId xmlns:a16="http://schemas.microsoft.com/office/drawing/2014/main" id="{8ED56C9F-BA44-495B-A424-7350046433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92" y="1527455"/>
            <a:ext cx="540000" cy="540000"/>
          </a:xfrm>
          <a:prstGeom prst="rect">
            <a:avLst/>
          </a:prstGeom>
        </p:spPr>
      </p:pic>
      <p:pic>
        <p:nvPicPr>
          <p:cNvPr id="10" name="Graphic 9" descr="Web design with solid fill">
            <a:extLst>
              <a:ext uri="{FF2B5EF4-FFF2-40B4-BE49-F238E27FC236}">
                <a16:creationId xmlns:a16="http://schemas.microsoft.com/office/drawing/2014/main" id="{95B21C93-0F4C-46D2-A895-7C45E40627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43720" y="1527455"/>
            <a:ext cx="540000" cy="540000"/>
          </a:xfrm>
          <a:prstGeom prst="rect">
            <a:avLst/>
          </a:prstGeom>
        </p:spPr>
      </p:pic>
    </p:spTree>
    <p:extLst>
      <p:ext uri="{BB962C8B-B14F-4D97-AF65-F5344CB8AC3E}">
        <p14:creationId xmlns:p14="http://schemas.microsoft.com/office/powerpoint/2010/main" val="3817558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217C59-0480-4955-AC8D-CC3285C37080}"/>
              </a:ext>
              <a:ext uri="{C183D7F6-B498-43B3-948B-1728B52AA6E4}">
                <adec:decorative xmlns:adec="http://schemas.microsoft.com/office/drawing/2017/decorative" val="1"/>
              </a:ext>
            </a:extLst>
          </p:cNvPr>
          <p:cNvSpPr/>
          <p:nvPr/>
        </p:nvSpPr>
        <p:spPr>
          <a:xfrm>
            <a:off x="368490" y="885893"/>
            <a:ext cx="261601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3B5FEF9-E1F6-49FC-A157-179F9AC4CBBF}"/>
              </a:ext>
              <a:ext uri="{C183D7F6-B498-43B3-948B-1728B52AA6E4}">
                <adec:decorative xmlns:adec="http://schemas.microsoft.com/office/drawing/2017/decorative" val="1"/>
              </a:ext>
            </a:extLst>
          </p:cNvPr>
          <p:cNvSpPr/>
          <p:nvPr/>
        </p:nvSpPr>
        <p:spPr>
          <a:xfrm>
            <a:off x="3262805" y="885893"/>
            <a:ext cx="261720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A59BCD-7FBC-4EB8-B369-7CF95D4D71C0}"/>
              </a:ext>
              <a:ext uri="{C183D7F6-B498-43B3-948B-1728B52AA6E4}">
                <adec:decorative xmlns:adec="http://schemas.microsoft.com/office/drawing/2017/decorative" val="1"/>
              </a:ext>
            </a:extLst>
          </p:cNvPr>
          <p:cNvSpPr/>
          <p:nvPr/>
        </p:nvSpPr>
        <p:spPr>
          <a:xfrm>
            <a:off x="6158310" y="885893"/>
            <a:ext cx="261720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DBB2E-1A18-9D41-82A7-70DE0BAFD91F}"/>
              </a:ext>
            </a:extLst>
          </p:cNvPr>
          <p:cNvSpPr>
            <a:spLocks noGrp="1"/>
          </p:cNvSpPr>
          <p:nvPr>
            <p:ph type="title"/>
          </p:nvPr>
        </p:nvSpPr>
        <p:spPr/>
        <p:txBody>
          <a:bodyPr/>
          <a:lstStyle/>
          <a:p>
            <a:r>
              <a:rPr lang="en-PH" dirty="0"/>
              <a:t>What is the answer for us</a:t>
            </a:r>
            <a:endParaRPr lang="en-US" dirty="0"/>
          </a:p>
        </p:txBody>
      </p:sp>
      <p:sp>
        <p:nvSpPr>
          <p:cNvPr id="50" name="Content Placeholder 4">
            <a:extLst>
              <a:ext uri="{FF2B5EF4-FFF2-40B4-BE49-F238E27FC236}">
                <a16:creationId xmlns:a16="http://schemas.microsoft.com/office/drawing/2014/main" id="{9D66F47E-1087-4841-9C39-8395AB13E428}"/>
              </a:ext>
            </a:extLst>
          </p:cNvPr>
          <p:cNvSpPr txBox="1">
            <a:spLocks/>
          </p:cNvSpPr>
          <p:nvPr/>
        </p:nvSpPr>
        <p:spPr>
          <a:xfrm>
            <a:off x="367300"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1" dirty="0"/>
              <a:t>JSON</a:t>
            </a:r>
            <a:r>
              <a:rPr lang="en-AU" sz="1400" dirty="0"/>
              <a:t> is an </a:t>
            </a:r>
            <a:r>
              <a:rPr lang="en-AU" sz="1400" b="1" dirty="0"/>
              <a:t>open standard </a:t>
            </a:r>
            <a:r>
              <a:rPr lang="en-AU" sz="1400" dirty="0"/>
              <a:t>file format and data interchange format that uses human-readable text to </a:t>
            </a:r>
            <a:r>
              <a:rPr lang="en-AU" sz="1400" b="1" dirty="0"/>
              <a:t>store and transmit data objects </a:t>
            </a:r>
            <a:r>
              <a:rPr lang="en-AU" sz="1400" dirty="0"/>
              <a:t>consisting of attribute–value pairs and arrays (or other serializable values). It is a common data format with diverse uses in </a:t>
            </a:r>
            <a:r>
              <a:rPr lang="en-AU" sz="1400" b="1" dirty="0"/>
              <a:t>electronic data interchange</a:t>
            </a:r>
            <a:r>
              <a:rPr lang="en-AU" sz="1400" dirty="0"/>
              <a:t>, including that of </a:t>
            </a:r>
            <a:r>
              <a:rPr lang="en-AU" sz="1400" b="1" dirty="0"/>
              <a:t>web</a:t>
            </a:r>
            <a:r>
              <a:rPr lang="en-AU" sz="1400" dirty="0"/>
              <a:t> applications with servers</a:t>
            </a:r>
            <a:endParaRPr lang="en-US" sz="1200" dirty="0"/>
          </a:p>
        </p:txBody>
      </p:sp>
      <p:sp>
        <p:nvSpPr>
          <p:cNvPr id="55" name="Content Placeholder 4">
            <a:extLst>
              <a:ext uri="{FF2B5EF4-FFF2-40B4-BE49-F238E27FC236}">
                <a16:creationId xmlns:a16="http://schemas.microsoft.com/office/drawing/2014/main" id="{2597DFEC-5DFD-497D-8672-D1C0B4FCDB2A}"/>
              </a:ext>
            </a:extLst>
          </p:cNvPr>
          <p:cNvSpPr txBox="1">
            <a:spLocks/>
          </p:cNvSpPr>
          <p:nvPr/>
        </p:nvSpPr>
        <p:spPr>
          <a:xfrm>
            <a:off x="3262805"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indent="0">
              <a:lnSpc>
                <a:spcPct val="100000"/>
              </a:lnSpc>
              <a:spcBef>
                <a:spcPts val="600"/>
              </a:spcBef>
              <a:buSzPct val="100000"/>
              <a:buNone/>
            </a:pPr>
            <a:endParaRPr lang="en-US" sz="1200" dirty="0"/>
          </a:p>
        </p:txBody>
      </p:sp>
      <p:sp>
        <p:nvSpPr>
          <p:cNvPr id="56" name="Content Placeholder 4">
            <a:extLst>
              <a:ext uri="{FF2B5EF4-FFF2-40B4-BE49-F238E27FC236}">
                <a16:creationId xmlns:a16="http://schemas.microsoft.com/office/drawing/2014/main" id="{7AC54A78-5B8C-40AD-9F0B-8379F9E17D14}"/>
              </a:ext>
            </a:extLst>
          </p:cNvPr>
          <p:cNvSpPr txBox="1">
            <a:spLocks/>
          </p:cNvSpPr>
          <p:nvPr/>
        </p:nvSpPr>
        <p:spPr>
          <a:xfrm>
            <a:off x="6158310"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indent="0">
              <a:lnSpc>
                <a:spcPct val="100000"/>
              </a:lnSpc>
              <a:spcBef>
                <a:spcPts val="600"/>
              </a:spcBef>
              <a:buSzPct val="100000"/>
              <a:buNone/>
            </a:pPr>
            <a:endParaRPr lang="en-US" sz="1200" dirty="0"/>
          </a:p>
        </p:txBody>
      </p:sp>
      <p:pic>
        <p:nvPicPr>
          <p:cNvPr id="1030" name="Picture 6" descr="Json-file icons | Noun Project">
            <a:extLst>
              <a:ext uri="{FF2B5EF4-FFF2-40B4-BE49-F238E27FC236}">
                <a16:creationId xmlns:a16="http://schemas.microsoft.com/office/drawing/2014/main" id="{E087D725-4F61-4331-B525-6AF02AC84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66" y="1028453"/>
            <a:ext cx="446400" cy="446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lTF Logo Vector (.EPS) Free Download">
            <a:extLst>
              <a:ext uri="{FF2B5EF4-FFF2-40B4-BE49-F238E27FC236}">
                <a16:creationId xmlns:a16="http://schemas.microsoft.com/office/drawing/2014/main" id="{D1D594EC-F0E9-4BEC-9015-0C98100EE4D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484228" y="1028453"/>
            <a:ext cx="852994" cy="44640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4">
            <a:extLst>
              <a:ext uri="{FF2B5EF4-FFF2-40B4-BE49-F238E27FC236}">
                <a16:creationId xmlns:a16="http://schemas.microsoft.com/office/drawing/2014/main" id="{D1977B36-DA3F-437E-8082-8248D44261C8}"/>
              </a:ext>
            </a:extLst>
          </p:cNvPr>
          <p:cNvSpPr txBox="1">
            <a:spLocks/>
          </p:cNvSpPr>
          <p:nvPr/>
        </p:nvSpPr>
        <p:spPr>
          <a:xfrm>
            <a:off x="3262805" y="1814465"/>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1" dirty="0" err="1"/>
              <a:t>glTF</a:t>
            </a:r>
            <a:r>
              <a:rPr lang="en-AU" sz="1400" b="1" dirty="0"/>
              <a:t>™ </a:t>
            </a:r>
            <a:r>
              <a:rPr lang="en-AU" sz="1400" i="1" dirty="0"/>
              <a:t>(GL Transmission Format)</a:t>
            </a:r>
            <a:r>
              <a:rPr lang="en-AU" sz="1400" dirty="0"/>
              <a:t> is a royalty-free </a:t>
            </a:r>
            <a:r>
              <a:rPr lang="en-AU" sz="1400" u="sng" dirty="0"/>
              <a:t>specification</a:t>
            </a:r>
            <a:r>
              <a:rPr lang="en-AU" sz="1400" dirty="0"/>
              <a:t> for the efficient transmission and loading of 3D scenes and models by applications. It minimizes both the size of 3D assets, and the runtime processing needed to unpack and use those assets.</a:t>
            </a:r>
          </a:p>
          <a:p>
            <a:pPr marL="0" indent="0">
              <a:lnSpc>
                <a:spcPct val="100000"/>
              </a:lnSpc>
              <a:spcBef>
                <a:spcPts val="1400"/>
              </a:spcBef>
              <a:buClr>
                <a:schemeClr val="tx2"/>
              </a:buClr>
              <a:buNone/>
            </a:pPr>
            <a:r>
              <a:rPr lang="en-AU" sz="1400" dirty="0" err="1"/>
              <a:t>glTF</a:t>
            </a:r>
            <a:r>
              <a:rPr lang="en-AU" sz="1400" dirty="0"/>
              <a:t> defines an </a:t>
            </a:r>
            <a:r>
              <a:rPr lang="en-AU" sz="1400" b="1" u="sng" dirty="0"/>
              <a:t>extensible</a:t>
            </a:r>
            <a:r>
              <a:rPr lang="en-AU" sz="1400" dirty="0"/>
              <a:t>, common publishing format for 3D content tools and services that streamlines authoring workflows and enables interoperable use of content across the industry.</a:t>
            </a:r>
            <a:endParaRPr lang="en-US" sz="1200" dirty="0"/>
          </a:p>
        </p:txBody>
      </p:sp>
      <p:sp>
        <p:nvSpPr>
          <p:cNvPr id="22" name="Content Placeholder 4">
            <a:extLst>
              <a:ext uri="{FF2B5EF4-FFF2-40B4-BE49-F238E27FC236}">
                <a16:creationId xmlns:a16="http://schemas.microsoft.com/office/drawing/2014/main" id="{47FDF1BE-2001-48AF-BFA9-EBC06F551629}"/>
              </a:ext>
            </a:extLst>
          </p:cNvPr>
          <p:cNvSpPr txBox="1">
            <a:spLocks/>
          </p:cNvSpPr>
          <p:nvPr/>
        </p:nvSpPr>
        <p:spPr>
          <a:xfrm>
            <a:off x="6158310" y="1814465"/>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dirty="0"/>
              <a:t>It is a </a:t>
            </a:r>
            <a:r>
              <a:rPr lang="en-AU" sz="1400" b="1" u="sng" dirty="0"/>
              <a:t>platform-neutral</a:t>
            </a:r>
            <a:r>
              <a:rPr lang="en-AU" sz="1400" dirty="0"/>
              <a:t>, </a:t>
            </a:r>
            <a:r>
              <a:rPr lang="en-AU" sz="1400" b="1" u="sng" dirty="0"/>
              <a:t>open data </a:t>
            </a:r>
            <a:r>
              <a:rPr lang="en-AU" sz="1400" dirty="0"/>
              <a:t>schema specification that is not controlled by a single vendor or group of vendors. It is an object-based data schema with a data model developed by </a:t>
            </a:r>
            <a:r>
              <a:rPr lang="en-AU" sz="1400" dirty="0" err="1"/>
              <a:t>buildingSMART</a:t>
            </a:r>
            <a:r>
              <a:rPr lang="en-AU" sz="1400" dirty="0"/>
              <a:t> to facilitate interoperability in the AEC industry.</a:t>
            </a:r>
          </a:p>
        </p:txBody>
      </p:sp>
      <p:pic>
        <p:nvPicPr>
          <p:cNvPr id="1040" name="Picture 16" descr="IFC - Problem about Elements with Texture - Developers - buildingSMART  Forums">
            <a:extLst>
              <a:ext uri="{FF2B5EF4-FFF2-40B4-BE49-F238E27FC236}">
                <a16:creationId xmlns:a16="http://schemas.microsoft.com/office/drawing/2014/main" id="{7DDD5CE1-7AEB-44AB-8EA8-8750EEF807EC}"/>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370320" y="1028453"/>
            <a:ext cx="446400" cy="4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7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Where do I start?</a:t>
            </a:r>
          </a:p>
        </p:txBody>
      </p:sp>
    </p:spTree>
    <p:extLst>
      <p:ext uri="{BB962C8B-B14F-4D97-AF65-F5344CB8AC3E}">
        <p14:creationId xmlns:p14="http://schemas.microsoft.com/office/powerpoint/2010/main" val="32729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8213E-E111-4906-BE97-1B6B73F97DF8}"/>
              </a:ext>
            </a:extLst>
          </p:cNvPr>
          <p:cNvSpPr>
            <a:spLocks noGrp="1"/>
          </p:cNvSpPr>
          <p:nvPr>
            <p:ph idx="1"/>
          </p:nvPr>
        </p:nvSpPr>
        <p:spPr>
          <a:xfrm>
            <a:off x="368489" y="1118059"/>
            <a:ext cx="4070160" cy="1059992"/>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The first step is to identify base objects. Regardless of the authoring tools we want to use, a rectangular footing is always  a rectangular footing!</a:t>
            </a:r>
          </a:p>
        </p:txBody>
      </p:sp>
      <p:sp>
        <p:nvSpPr>
          <p:cNvPr id="6" name="Text Placeholder 5">
            <a:extLst>
              <a:ext uri="{FF2B5EF4-FFF2-40B4-BE49-F238E27FC236}">
                <a16:creationId xmlns:a16="http://schemas.microsoft.com/office/drawing/2014/main" id="{99630DE0-8E5C-45CC-B001-14216A98E60F}"/>
              </a:ext>
            </a:extLst>
          </p:cNvPr>
          <p:cNvSpPr>
            <a:spLocks noGrp="1"/>
          </p:cNvSpPr>
          <p:nvPr>
            <p:ph type="body" sz="quarter" idx="12"/>
          </p:nvPr>
        </p:nvSpPr>
        <p:spPr/>
        <p:txBody>
          <a:bodyPr/>
          <a:lstStyle/>
          <a:p>
            <a:endParaRPr lang="en-AU"/>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Where do we start?</a:t>
            </a:r>
          </a:p>
        </p:txBody>
      </p:sp>
      <p:pic>
        <p:nvPicPr>
          <p:cNvPr id="5124" name="Picture 4" descr="RECTANGULAR SPREAD FOOTING ANALYSIS">
            <a:extLst>
              <a:ext uri="{FF2B5EF4-FFF2-40B4-BE49-F238E27FC236}">
                <a16:creationId xmlns:a16="http://schemas.microsoft.com/office/drawing/2014/main" id="{42F4CE08-795F-4AC9-9DE9-7784F1F86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607" y="1040816"/>
            <a:ext cx="4286250" cy="27717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A8D0A40-DE76-4620-B2D7-898D9951324C}"/>
              </a:ext>
            </a:extLst>
          </p:cNvPr>
          <p:cNvSpPr txBox="1"/>
          <p:nvPr/>
        </p:nvSpPr>
        <p:spPr>
          <a:xfrm>
            <a:off x="368489" y="2606884"/>
            <a:ext cx="3930461" cy="1323439"/>
          </a:xfrm>
          <a:prstGeom prst="rect">
            <a:avLst/>
          </a:prstGeom>
          <a:noFill/>
        </p:spPr>
        <p:txBody>
          <a:bodyPr wrap="square">
            <a:spAutoFit/>
          </a:bodyPr>
          <a:lstStyle/>
          <a:p>
            <a:pPr marL="285750" indent="-285750">
              <a:buFont typeface="Arial" panose="020B0604020202020204" pitchFamily="34" charset="0"/>
              <a:buChar char="•"/>
            </a:pPr>
            <a:r>
              <a:rPr lang="en-AU" sz="2000" b="1" dirty="0">
                <a:latin typeface="AECOM Sans" panose="020B0504020202020204" pitchFamily="34" charset="0"/>
                <a:ea typeface="AECOM Sans" panose="020B0504020202020204" pitchFamily="34" charset="0"/>
                <a:cs typeface="AECOM Sans" panose="020B0504020202020204" pitchFamily="34" charset="0"/>
              </a:rPr>
              <a:t>Insertion point (X, Y, Z)</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Width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Length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Depth</a:t>
            </a:r>
          </a:p>
        </p:txBody>
      </p:sp>
    </p:spTree>
    <p:extLst>
      <p:ext uri="{BB962C8B-B14F-4D97-AF65-F5344CB8AC3E}">
        <p14:creationId xmlns:p14="http://schemas.microsoft.com/office/powerpoint/2010/main" val="1322929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a:xfrm>
            <a:off x="3263201" y="365760"/>
            <a:ext cx="5513198" cy="398571"/>
          </a:xfrm>
        </p:spPr>
        <p:txBody>
          <a:bodyPr wrap="square" anchor="t">
            <a:normAutofit/>
          </a:bodyPr>
          <a:lstStyle/>
          <a:p>
            <a:r>
              <a:rPr lang="en-US" dirty="0"/>
              <a:t>Peggy</a:t>
            </a:r>
          </a:p>
        </p:txBody>
      </p:sp>
      <p:sp>
        <p:nvSpPr>
          <p:cNvPr id="43" name="Text Placeholder 2">
            <a:extLst>
              <a:ext uri="{FF2B5EF4-FFF2-40B4-BE49-F238E27FC236}">
                <a16:creationId xmlns:a16="http://schemas.microsoft.com/office/drawing/2014/main" id="{6204B6C4-D7AB-C1BD-4947-AC0A2306D44B}"/>
              </a:ext>
            </a:extLst>
          </p:cNvPr>
          <p:cNvSpPr>
            <a:spLocks noGrp="1"/>
          </p:cNvSpPr>
          <p:nvPr>
            <p:ph type="body" sz="quarter" idx="13"/>
          </p:nvPr>
        </p:nvSpPr>
        <p:spPr>
          <a:xfrm>
            <a:off x="3263201" y="779463"/>
            <a:ext cx="5513198" cy="246221"/>
          </a:xfrm>
        </p:spPr>
        <p:txBody>
          <a:bodyPr/>
          <a:lstStyle/>
          <a:p>
            <a:endParaRPr lang="en-US" dirty="0"/>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a:xfrm>
            <a:off x="3263201" y="1188720"/>
            <a:ext cx="5513198" cy="3589020"/>
          </a:xfrm>
        </p:spPr>
        <p:txBody>
          <a:bodyPr>
            <a:normAutofit/>
          </a:bodyPr>
          <a:lstStyle/>
          <a:p>
            <a:pPr marL="0" indent="0">
              <a:buNone/>
            </a:pPr>
            <a:r>
              <a:rPr lang="en-US" dirty="0"/>
              <a:t>Design Automation Lead within Enterprise Capabilities</a:t>
            </a:r>
          </a:p>
          <a:p>
            <a:pPr marL="0" indent="0">
              <a:buNone/>
            </a:pPr>
            <a:r>
              <a:rPr lang="en-US" dirty="0"/>
              <a:t>20+ years of working experience on infrastructural Projects including highway, rail, motorway and process plant</a:t>
            </a:r>
          </a:p>
          <a:p>
            <a:pPr marL="0" indent="0">
              <a:buNone/>
            </a:pPr>
            <a:r>
              <a:rPr lang="en-US" dirty="0"/>
              <a:t>Currently working on delivering design automation workflow, and implementing computational design methodology on projects</a:t>
            </a:r>
          </a:p>
          <a:p>
            <a:pPr marL="0" indent="0">
              <a:buNone/>
            </a:pPr>
            <a:r>
              <a:rPr lang="en-US" dirty="0"/>
              <a:t>Have experience in developing custom solution on desktop and web technologies with C#, Python, Dynamo and grasshopper</a:t>
            </a:r>
          </a:p>
          <a:p>
            <a:pPr marL="0" indent="0">
              <a:buNone/>
            </a:pPr>
            <a:endParaRPr lang="en-US" dirty="0"/>
          </a:p>
        </p:txBody>
      </p:sp>
      <p:pic>
        <p:nvPicPr>
          <p:cNvPr id="10" name="Picture Placeholder 7">
            <a:extLst>
              <a:ext uri="{FF2B5EF4-FFF2-40B4-BE49-F238E27FC236}">
                <a16:creationId xmlns:a16="http://schemas.microsoft.com/office/drawing/2014/main" id="{DE4C198C-A2BA-4CE2-B9F9-22BDF9E35868}"/>
              </a:ext>
            </a:extLst>
          </p:cNvPr>
          <p:cNvPicPr>
            <a:picLocks noChangeAspect="1"/>
          </p:cNvPicPr>
          <p:nvPr/>
        </p:nvPicPr>
        <p:blipFill rotWithShape="1">
          <a:blip r:embed="rId3">
            <a:extLst>
              <a:ext uri="{28A0092B-C50C-407E-A947-70E740481C1C}">
                <a14:useLocalDpi xmlns:a14="http://schemas.microsoft.com/office/drawing/2010/main" val="0"/>
              </a:ext>
            </a:extLst>
          </a:blip>
          <a:srcRect l="19347" r="22599" b="2"/>
          <a:stretch/>
        </p:blipFill>
        <p:spPr>
          <a:xfrm>
            <a:off x="20" y="10"/>
            <a:ext cx="2986067" cy="5143490"/>
          </a:xfrm>
          <a:prstGeom prst="rect">
            <a:avLst/>
          </a:prstGeom>
          <a:noFill/>
        </p:spPr>
      </p:pic>
      <p:sp>
        <p:nvSpPr>
          <p:cNvPr id="45" name="Text Placeholder 5">
            <a:extLst>
              <a:ext uri="{FF2B5EF4-FFF2-40B4-BE49-F238E27FC236}">
                <a16:creationId xmlns:a16="http://schemas.microsoft.com/office/drawing/2014/main" id="{EBF14DD4-B3E4-975A-228E-37CFCDC15CD5}"/>
              </a:ext>
            </a:extLst>
          </p:cNvPr>
          <p:cNvSpPr>
            <a:spLocks noGrp="1"/>
          </p:cNvSpPr>
          <p:nvPr>
            <p:ph type="body" sz="quarter" idx="12"/>
          </p:nvPr>
        </p:nvSpPr>
        <p:spPr>
          <a:xfrm>
            <a:off x="183357" y="4917817"/>
            <a:ext cx="2613818" cy="92333"/>
          </a:xfrm>
        </p:spPr>
        <p:txBody>
          <a:bodyPr/>
          <a:lstStyle/>
          <a:p>
            <a:endParaRPr lang="en-US"/>
          </a:p>
        </p:txBody>
      </p:sp>
    </p:spTree>
    <p:extLst>
      <p:ext uri="{BB962C8B-B14F-4D97-AF65-F5344CB8AC3E}">
        <p14:creationId xmlns:p14="http://schemas.microsoft.com/office/powerpoint/2010/main" val="7608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Let’s get some code!</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1" name="TextBox 10">
            <a:extLst>
              <a:ext uri="{FF2B5EF4-FFF2-40B4-BE49-F238E27FC236}">
                <a16:creationId xmlns:a16="http://schemas.microsoft.com/office/drawing/2014/main" id="{1EBBB2F7-5D5D-487A-A90F-C2CE04636F94}"/>
              </a:ext>
            </a:extLst>
          </p:cNvPr>
          <p:cNvSpPr txBox="1"/>
          <p:nvPr/>
        </p:nvSpPr>
        <p:spPr>
          <a:xfrm>
            <a:off x="368489" y="1489611"/>
            <a:ext cx="3559176" cy="1323439"/>
          </a:xfrm>
          <a:prstGeom prst="rect">
            <a:avLst/>
          </a:prstGeom>
          <a:noFill/>
        </p:spPr>
        <p:txBody>
          <a:bodyPr wrap="square">
            <a:spAutoFit/>
          </a:bodyPr>
          <a:lstStyle/>
          <a:p>
            <a:pPr marL="285750" indent="-285750">
              <a:buFont typeface="Arial" panose="020B0604020202020204" pitchFamily="34" charset="0"/>
              <a:buChar char="•"/>
            </a:pPr>
            <a:r>
              <a:rPr lang="en-AU" sz="2000" b="1" dirty="0">
                <a:latin typeface="AECOM Sans" panose="020B0504020202020204" pitchFamily="34" charset="0"/>
                <a:ea typeface="AECOM Sans" panose="020B0504020202020204" pitchFamily="34" charset="0"/>
                <a:cs typeface="AECOM Sans" panose="020B0504020202020204" pitchFamily="34" charset="0"/>
              </a:rPr>
              <a:t>Insertion point (X, Y, Z)</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Width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Length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Depth</a:t>
            </a:r>
          </a:p>
        </p:txBody>
      </p:sp>
      <p:sp>
        <p:nvSpPr>
          <p:cNvPr id="20" name="TextBox 19">
            <a:extLst>
              <a:ext uri="{FF2B5EF4-FFF2-40B4-BE49-F238E27FC236}">
                <a16:creationId xmlns:a16="http://schemas.microsoft.com/office/drawing/2014/main" id="{F08BC32E-FE11-46A6-9E64-93D168C2792A}"/>
              </a:ext>
            </a:extLst>
          </p:cNvPr>
          <p:cNvSpPr txBox="1"/>
          <p:nvPr/>
        </p:nvSpPr>
        <p:spPr>
          <a:xfrm>
            <a:off x="3930650" y="1265981"/>
            <a:ext cx="4841875" cy="3539430"/>
          </a:xfrm>
          <a:prstGeom prst="rect">
            <a:avLst/>
          </a:prstGeom>
          <a:noFill/>
        </p:spPr>
        <p:txBody>
          <a:bodyPr wrap="square">
            <a:spAutoFit/>
          </a:bodyPr>
          <a:lstStyle/>
          <a:p>
            <a:r>
              <a:rPr lang="en-AU" sz="1400" b="0" dirty="0">
                <a:solidFill>
                  <a:schemeClr val="bg2">
                    <a:lumMod val="25000"/>
                  </a:schemeClr>
                </a:solidFill>
                <a:effectLst/>
                <a:latin typeface="Consolas" panose="020B0609020204030204" pitchFamily="49" charset="0"/>
              </a:rPr>
              <a:t>namespace </a:t>
            </a:r>
            <a:r>
              <a:rPr lang="en-AU" sz="1400" b="1" dirty="0" err="1">
                <a:solidFill>
                  <a:schemeClr val="bg2">
                    <a:lumMod val="25000"/>
                  </a:schemeClr>
                </a:solidFill>
                <a:effectLst/>
                <a:latin typeface="Consolas" panose="020B0609020204030204" pitchFamily="49" charset="0"/>
              </a:rPr>
              <a:t>ObjectModel</a:t>
            </a:r>
            <a:endParaRPr lang="en-AU" sz="1400" b="1" dirty="0">
              <a:solidFill>
                <a:schemeClr val="bg2">
                  <a:lumMod val="25000"/>
                </a:schemeClr>
              </a:solidFill>
              <a:effectLst/>
              <a:latin typeface="Consolas" panose="020B0609020204030204" pitchFamily="49" charset="0"/>
            </a:endParaRPr>
          </a:p>
          <a:p>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class </a:t>
            </a:r>
            <a:r>
              <a:rPr lang="en-AU" sz="1400" b="1" dirty="0">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double X { get; set; }</a:t>
            </a:r>
          </a:p>
          <a:p>
            <a:r>
              <a:rPr lang="en-AU" sz="1400" b="0" dirty="0">
                <a:solidFill>
                  <a:schemeClr val="bg2">
                    <a:lumMod val="25000"/>
                  </a:schemeClr>
                </a:solidFill>
                <a:effectLst/>
                <a:latin typeface="Consolas" panose="020B0609020204030204" pitchFamily="49" charset="0"/>
              </a:rPr>
              <a:t>        public double Y { get; set; }</a:t>
            </a:r>
          </a:p>
          <a:p>
            <a:r>
              <a:rPr lang="en-AU" sz="1400" b="0" dirty="0">
                <a:solidFill>
                  <a:schemeClr val="bg2">
                    <a:lumMod val="25000"/>
                  </a:schemeClr>
                </a:solidFill>
                <a:effectLst/>
                <a:latin typeface="Consolas" panose="020B0609020204030204" pitchFamily="49" charset="0"/>
              </a:rPr>
              <a:t>        public double Z { get; set; }</a:t>
            </a:r>
          </a:p>
          <a:p>
            <a:r>
              <a:rPr lang="en-AU" sz="1400" b="0" dirty="0">
                <a:solidFill>
                  <a:schemeClr val="bg2">
                    <a:lumMod val="25000"/>
                  </a:schemeClr>
                </a:solidFill>
                <a:effectLst/>
                <a:latin typeface="Consolas" panose="020B0609020204030204" pitchFamily="49" charset="0"/>
              </a:rPr>
              <a:t>    }</a:t>
            </a:r>
          </a:p>
          <a:p>
            <a:br>
              <a:rPr lang="en-AU" sz="1400" b="0" dirty="0">
                <a:solidFill>
                  <a:schemeClr val="bg2">
                    <a:lumMod val="25000"/>
                  </a:schemeClr>
                </a:solidFill>
                <a:effectLst/>
                <a:latin typeface="Consolas" panose="020B0609020204030204" pitchFamily="49" charset="0"/>
              </a:rPr>
            </a:br>
            <a:r>
              <a:rPr lang="en-AU" sz="1400" b="0" dirty="0">
                <a:solidFill>
                  <a:schemeClr val="bg2">
                    <a:lumMod val="25000"/>
                  </a:schemeClr>
                </a:solidFill>
                <a:effectLst/>
                <a:latin typeface="Consolas" panose="020B0609020204030204" pitchFamily="49" charset="0"/>
              </a:rPr>
              <a:t>    public class </a:t>
            </a:r>
            <a:r>
              <a:rPr lang="en-AU" sz="1400" b="1" dirty="0">
                <a:solidFill>
                  <a:schemeClr val="bg2">
                    <a:lumMod val="25000"/>
                  </a:schemeClr>
                </a:solidFill>
                <a:effectLst/>
                <a:latin typeface="Consolas" panose="020B0609020204030204" pitchFamily="49" charset="0"/>
              </a:rPr>
              <a:t>Footing</a:t>
            </a:r>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double Width { get; set; }</a:t>
            </a:r>
          </a:p>
          <a:p>
            <a:r>
              <a:rPr lang="en-AU" sz="1400" b="0" dirty="0">
                <a:solidFill>
                  <a:schemeClr val="bg2">
                    <a:lumMod val="25000"/>
                  </a:schemeClr>
                </a:solidFill>
                <a:effectLst/>
                <a:latin typeface="Consolas" panose="020B0609020204030204" pitchFamily="49" charset="0"/>
              </a:rPr>
              <a:t>        public double Length { get; set; }</a:t>
            </a:r>
          </a:p>
          <a:p>
            <a:r>
              <a:rPr lang="en-AU" sz="1400" b="0" dirty="0">
                <a:solidFill>
                  <a:schemeClr val="bg2">
                    <a:lumMod val="25000"/>
                  </a:schemeClr>
                </a:solidFill>
                <a:effectLst/>
                <a:latin typeface="Consolas" panose="020B0609020204030204" pitchFamily="49" charset="0"/>
              </a:rPr>
              <a:t>        public double Depth { get; set; }</a:t>
            </a:r>
          </a:p>
          <a:p>
            <a:endParaRPr lang="en-AU" sz="1400" b="0" dirty="0">
              <a:solidFill>
                <a:schemeClr val="bg2">
                  <a:lumMod val="25000"/>
                </a:schemeClr>
              </a:solidFill>
              <a:effectLst/>
              <a:latin typeface="Consolas" panose="020B0609020204030204" pitchFamily="49" charset="0"/>
            </a:endParaRPr>
          </a:p>
          <a:p>
            <a:r>
              <a:rPr lang="en-AU" sz="1400" b="0" dirty="0">
                <a:solidFill>
                  <a:schemeClr val="bg2">
                    <a:lumMod val="25000"/>
                  </a:schemeClr>
                </a:solidFill>
                <a:effectLst/>
                <a:latin typeface="Consolas" panose="020B0609020204030204" pitchFamily="49" charset="0"/>
              </a:rPr>
              <a:t>        public </a:t>
            </a:r>
            <a:r>
              <a:rPr lang="en-AU" sz="1400" b="1" dirty="0">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 </a:t>
            </a:r>
            <a:r>
              <a:rPr lang="en-AU" sz="1400" b="0" dirty="0" err="1">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 { get; set; }</a:t>
            </a:r>
          </a:p>
          <a:p>
            <a:r>
              <a:rPr lang="en-AU" sz="1400" b="0" dirty="0">
                <a:solidFill>
                  <a:schemeClr val="bg2">
                    <a:lumMod val="25000"/>
                  </a:schemeClr>
                </a:solidFill>
                <a:effectLst/>
                <a:latin typeface="Consolas" panose="020B0609020204030204" pitchFamily="49" charset="0"/>
              </a:rPr>
              <a:t>    }</a:t>
            </a:r>
          </a:p>
          <a:p>
            <a:r>
              <a:rPr lang="en-AU" sz="1400" b="0" dirty="0">
                <a:solidFill>
                  <a:schemeClr val="bg2">
                    <a:lumMod val="25000"/>
                  </a:schemeClr>
                </a:solidFill>
                <a:effectLst/>
                <a:latin typeface="Consolas" panose="020B0609020204030204" pitchFamily="49" charset="0"/>
              </a:rPr>
              <a:t>}</a:t>
            </a:r>
          </a:p>
        </p:txBody>
      </p:sp>
      <p:sp>
        <p:nvSpPr>
          <p:cNvPr id="27" name="Rectangle 26">
            <a:extLst>
              <a:ext uri="{FF2B5EF4-FFF2-40B4-BE49-F238E27FC236}">
                <a16:creationId xmlns:a16="http://schemas.microsoft.com/office/drawing/2014/main" id="{C9898925-CBFB-4053-ACE5-F538EBD11B6A}"/>
              </a:ext>
            </a:extLst>
          </p:cNvPr>
          <p:cNvSpPr/>
          <p:nvPr/>
        </p:nvSpPr>
        <p:spPr>
          <a:xfrm>
            <a:off x="4336419" y="1664552"/>
            <a:ext cx="3470176" cy="1205451"/>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sp>
        <p:nvSpPr>
          <p:cNvPr id="29" name="Rectangle 28">
            <a:extLst>
              <a:ext uri="{FF2B5EF4-FFF2-40B4-BE49-F238E27FC236}">
                <a16:creationId xmlns:a16="http://schemas.microsoft.com/office/drawing/2014/main" id="{C570021F-9D92-49F6-A65F-F947F07A566F}"/>
              </a:ext>
            </a:extLst>
          </p:cNvPr>
          <p:cNvSpPr/>
          <p:nvPr/>
        </p:nvSpPr>
        <p:spPr>
          <a:xfrm>
            <a:off x="4744396" y="4076372"/>
            <a:ext cx="3897763" cy="246221"/>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cxnSp>
        <p:nvCxnSpPr>
          <p:cNvPr id="30" name="Connector: Elbow 29">
            <a:extLst>
              <a:ext uri="{FF2B5EF4-FFF2-40B4-BE49-F238E27FC236}">
                <a16:creationId xmlns:a16="http://schemas.microsoft.com/office/drawing/2014/main" id="{A7544374-DFF5-46C1-B6D2-E711E8348E93}"/>
              </a:ext>
            </a:extLst>
          </p:cNvPr>
          <p:cNvCxnSpPr>
            <a:endCxn id="29" idx="3"/>
          </p:cNvCxnSpPr>
          <p:nvPr/>
        </p:nvCxnSpPr>
        <p:spPr>
          <a:xfrm rot="16200000" flipH="1">
            <a:off x="7370899" y="2928222"/>
            <a:ext cx="1735355" cy="807166"/>
          </a:xfrm>
          <a:prstGeom prst="bentConnector4">
            <a:avLst>
              <a:gd name="adj1" fmla="val 306"/>
              <a:gd name="adj2" fmla="val 128321"/>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4" name="Content Placeholder 1">
            <a:extLst>
              <a:ext uri="{FF2B5EF4-FFF2-40B4-BE49-F238E27FC236}">
                <a16:creationId xmlns:a16="http://schemas.microsoft.com/office/drawing/2014/main" id="{330F2F05-A0BC-4991-9C15-561D9DCE7069}"/>
              </a:ext>
            </a:extLst>
          </p:cNvPr>
          <p:cNvSpPr>
            <a:spLocks noGrp="1"/>
          </p:cNvSpPr>
          <p:nvPr>
            <p:ph idx="1"/>
          </p:nvPr>
        </p:nvSpPr>
        <p:spPr>
          <a:xfrm>
            <a:off x="329445" y="3068430"/>
            <a:ext cx="3470839" cy="1059992"/>
          </a:xfrm>
        </p:spPr>
        <p:txBody>
          <a:bodyPr>
            <a:normAutofit lnSpcReduction="10000"/>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Simple classes can be </a:t>
            </a:r>
            <a:r>
              <a:rPr lang="en-AU" sz="1400" i="1" u="sng" dirty="0">
                <a:latin typeface="AECOM Sans" panose="020B0504020202020204" pitchFamily="34" charset="0"/>
                <a:ea typeface="AECOM Sans" panose="020B0504020202020204" pitchFamily="34" charset="0"/>
                <a:cs typeface="AECOM Sans" panose="020B0504020202020204" pitchFamily="34" charset="0"/>
              </a:rPr>
              <a:t>referenced</a:t>
            </a:r>
            <a:r>
              <a:rPr lang="en-AU" sz="1400" dirty="0">
                <a:latin typeface="AECOM Sans" panose="020B0504020202020204" pitchFamily="34" charset="0"/>
                <a:ea typeface="AECOM Sans" panose="020B0504020202020204" pitchFamily="34" charset="0"/>
                <a:cs typeface="AECOM Sans" panose="020B0504020202020204" pitchFamily="34" charset="0"/>
              </a:rPr>
              <a:t> by other classes to create more complex object.</a:t>
            </a:r>
          </a:p>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Same like we can use words to compose more complex words</a:t>
            </a:r>
          </a:p>
        </p:txBody>
      </p:sp>
    </p:spTree>
    <p:extLst>
      <p:ext uri="{BB962C8B-B14F-4D97-AF65-F5344CB8AC3E}">
        <p14:creationId xmlns:p14="http://schemas.microsoft.com/office/powerpoint/2010/main" val="63674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xEl>
                                              <p:pRg st="0" end="0"/>
                                            </p:txEl>
                                          </p:spTgt>
                                        </p:tgtEl>
                                        <p:attrNameLst>
                                          <p:attrName>style.visibility</p:attrName>
                                        </p:attrNameLst>
                                      </p:cBhvr>
                                      <p:to>
                                        <p:strVal val="visible"/>
                                      </p:to>
                                    </p:set>
                                    <p:animEffect transition="in" filter="fade">
                                      <p:cBhvr>
                                        <p:cTn id="23" dur="500"/>
                                        <p:tgtEl>
                                          <p:spTgt spid="3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xEl>
                                              <p:pRg st="1" end="1"/>
                                            </p:txEl>
                                          </p:spTgt>
                                        </p:tgtEl>
                                        <p:attrNameLst>
                                          <p:attrName>style.visibility</p:attrName>
                                        </p:attrNameLst>
                                      </p:cBhvr>
                                      <p:to>
                                        <p:strVal val="visible"/>
                                      </p:to>
                                    </p:set>
                                    <p:animEffect transition="in" filter="fade">
                                      <p:cBhvr>
                                        <p:cTn id="28"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29" grpId="0" animBg="1"/>
      <p:bldP spid="3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And my foundation is?</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20" name="TextBox 19">
            <a:extLst>
              <a:ext uri="{FF2B5EF4-FFF2-40B4-BE49-F238E27FC236}">
                <a16:creationId xmlns:a16="http://schemas.microsoft.com/office/drawing/2014/main" id="{F08BC32E-FE11-46A6-9E64-93D168C2792A}"/>
              </a:ext>
            </a:extLst>
          </p:cNvPr>
          <p:cNvSpPr txBox="1"/>
          <p:nvPr/>
        </p:nvSpPr>
        <p:spPr>
          <a:xfrm>
            <a:off x="368490" y="1419870"/>
            <a:ext cx="3682810" cy="2308324"/>
          </a:xfrm>
          <a:prstGeom prst="rect">
            <a:avLst/>
          </a:prstGeom>
          <a:noFill/>
        </p:spPr>
        <p:txBody>
          <a:bodyPr wrap="square">
            <a:spAutoFit/>
          </a:bodyPr>
          <a:lstStyle/>
          <a:p>
            <a:r>
              <a:rPr lang="en-AU" sz="900" b="0" dirty="0">
                <a:solidFill>
                  <a:schemeClr val="bg2">
                    <a:lumMod val="25000"/>
                  </a:schemeClr>
                </a:solidFill>
                <a:effectLst/>
                <a:latin typeface="Consolas" panose="020B0609020204030204" pitchFamily="49" charset="0"/>
              </a:rPr>
              <a:t>namespace </a:t>
            </a:r>
            <a:r>
              <a:rPr lang="en-AU" sz="900" b="1" dirty="0" err="1">
                <a:solidFill>
                  <a:schemeClr val="bg2">
                    <a:lumMod val="25000"/>
                  </a:schemeClr>
                </a:solidFill>
                <a:effectLst/>
                <a:latin typeface="Consolas" panose="020B0609020204030204" pitchFamily="49" charset="0"/>
              </a:rPr>
              <a:t>ObjectModel</a:t>
            </a:r>
            <a:endParaRPr lang="en-AU" sz="900" b="1" dirty="0">
              <a:solidFill>
                <a:schemeClr val="bg2">
                  <a:lumMod val="25000"/>
                </a:schemeClr>
              </a:solidFill>
              <a:effectLst/>
              <a:latin typeface="Consolas" panose="020B0609020204030204" pitchFamily="49" charset="0"/>
            </a:endParaRPr>
          </a:p>
          <a:p>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class </a:t>
            </a:r>
            <a:r>
              <a:rPr lang="en-AU" sz="900" b="1" dirty="0">
                <a:solidFill>
                  <a:schemeClr val="bg2">
                    <a:lumMod val="25000"/>
                  </a:schemeClr>
                </a:solidFill>
                <a:effectLs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X</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Y</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Z</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a:t>
            </a:r>
          </a:p>
          <a:p>
            <a:br>
              <a:rPr lang="en-AU" sz="900" b="0" dirty="0">
                <a:solidFill>
                  <a:schemeClr val="bg2">
                    <a:lumMod val="25000"/>
                  </a:schemeClr>
                </a:solidFill>
                <a:effectLst/>
                <a:latin typeface="Consolas" panose="020B0609020204030204" pitchFamily="49" charset="0"/>
              </a:rPr>
            </a:br>
            <a:r>
              <a:rPr lang="en-AU" sz="900" b="0" dirty="0">
                <a:solidFill>
                  <a:schemeClr val="bg2">
                    <a:lumMod val="25000"/>
                  </a:schemeClr>
                </a:solidFill>
                <a:effectLst/>
                <a:latin typeface="Consolas" panose="020B0609020204030204" pitchFamily="49" charset="0"/>
              </a:rPr>
              <a:t>    public class </a:t>
            </a:r>
            <a:r>
              <a:rPr lang="en-AU" sz="900" b="1" dirty="0">
                <a:solidFill>
                  <a:schemeClr val="bg2">
                    <a:lumMod val="25000"/>
                  </a:schemeClr>
                </a:solidFill>
                <a:effectLst/>
                <a:latin typeface="Consolas" panose="020B0609020204030204" pitchFamily="49" charset="0"/>
              </a:rPr>
              <a:t>Footing</a:t>
            </a:r>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Width</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Length</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Depth</a:t>
            </a:r>
            <a:r>
              <a:rPr lang="en-AU" sz="900" b="0" dirty="0">
                <a:solidFill>
                  <a:schemeClr val="bg2">
                    <a:lumMod val="25000"/>
                  </a:schemeClr>
                </a:solidFill>
                <a:effectLst/>
                <a:latin typeface="Consolas" panose="020B0609020204030204" pitchFamily="49" charset="0"/>
              </a:rPr>
              <a:t> { get; set; }</a:t>
            </a:r>
          </a:p>
          <a:p>
            <a:endParaRPr lang="en-AU" sz="900" b="0" dirty="0">
              <a:solidFill>
                <a:schemeClr val="bg2">
                  <a:lumMod val="25000"/>
                </a:schemeClr>
              </a:solidFill>
              <a:effectLst/>
              <a:latin typeface="Consolas" panose="020B0609020204030204" pitchFamily="49" charset="0"/>
            </a:endParaRPr>
          </a:p>
          <a:p>
            <a:r>
              <a:rPr lang="en-AU" sz="900" b="0" dirty="0">
                <a:solidFill>
                  <a:schemeClr val="bg2">
                    <a:lumMod val="25000"/>
                  </a:schemeClr>
                </a:solidFill>
                <a:effectLst/>
                <a:latin typeface="Consolas" panose="020B0609020204030204" pitchFamily="49" charset="0"/>
              </a:rPr>
              <a:t>        public </a:t>
            </a:r>
            <a:r>
              <a:rPr lang="en-AU" sz="900" b="1" dirty="0">
                <a:solidFill>
                  <a:schemeClr val="bg2">
                    <a:lumMod val="25000"/>
                  </a:schemeClr>
                </a:solidFill>
                <a:effectLs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 </a:t>
            </a:r>
            <a:r>
              <a:rPr lang="en-AU" sz="900" b="0" dirty="0" err="1">
                <a:solidFill>
                  <a:schemeClr val="bg2">
                    <a:lumMod val="25000"/>
                  </a:schemeClr>
                </a:solidFill>
                <a:effectLst/>
                <a:highlight>
                  <a:srgbClr val="FFFF00"/>
                </a:highligh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a:t>
            </a:r>
          </a:p>
          <a:p>
            <a:r>
              <a:rPr lang="en-AU" sz="900" b="0" dirty="0">
                <a:solidFill>
                  <a:schemeClr val="bg2">
                    <a:lumMod val="25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C9EE791F-50B7-4DCC-AF81-764A445510C4}"/>
              </a:ext>
            </a:extLst>
          </p:cNvPr>
          <p:cNvSpPr txBox="1"/>
          <p:nvPr/>
        </p:nvSpPr>
        <p:spPr>
          <a:xfrm>
            <a:off x="4102100" y="1265981"/>
            <a:ext cx="5041900" cy="2246769"/>
          </a:xfrm>
          <a:prstGeom prst="rect">
            <a:avLst/>
          </a:prstGeom>
          <a:noFill/>
        </p:spPr>
        <p:txBody>
          <a:bodyPr wrap="square">
            <a:spAutoFit/>
          </a:bodyPr>
          <a:lstStyle/>
          <a:p>
            <a:r>
              <a:rPr lang="en-AU" sz="1400" b="0" dirty="0">
                <a:solidFill>
                  <a:schemeClr val="tx1">
                    <a:lumMod val="65000"/>
                    <a:lumOff val="35000"/>
                  </a:schemeClr>
                </a:solidFill>
                <a:effectLst/>
                <a:latin typeface="Consolas" panose="020B0609020204030204" pitchFamily="49" charset="0"/>
              </a:rPr>
              <a:t>public </a:t>
            </a:r>
            <a:r>
              <a:rPr lang="en-AU" sz="1400" b="1" dirty="0">
                <a:solidFill>
                  <a:schemeClr val="tx1">
                    <a:lumMod val="65000"/>
                    <a:lumOff val="35000"/>
                  </a:schemeClr>
                </a:solidFill>
                <a:effectLst/>
                <a:latin typeface="Consolas" panose="020B0609020204030204" pitchFamily="49" charset="0"/>
              </a:rPr>
              <a:t>Footing</a:t>
            </a:r>
            <a:r>
              <a:rPr lang="en-AU" sz="1400" b="0" dirty="0">
                <a:solidFill>
                  <a:schemeClr val="tx1">
                    <a:lumMod val="65000"/>
                    <a:lumOff val="35000"/>
                  </a:schemeClr>
                </a:solidFill>
                <a:effectLst/>
                <a:latin typeface="Consolas" panose="020B0609020204030204" pitchFamily="49" charset="0"/>
              </a:rPr>
              <a:t> </a:t>
            </a:r>
            <a:r>
              <a:rPr lang="en-AU" sz="1400" b="0" dirty="0" err="1">
                <a:solidFill>
                  <a:schemeClr val="tx1">
                    <a:lumMod val="65000"/>
                    <a:lumOff val="35000"/>
                  </a:schemeClr>
                </a:solidFill>
                <a:effectLst/>
                <a:latin typeface="Consolas" panose="020B0609020204030204" pitchFamily="49" charset="0"/>
              </a:rPr>
              <a:t>MyFooting</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Footing()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Width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Length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Depth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dirty="0">
                <a:solidFill>
                  <a:schemeClr val="tx1">
                    <a:lumMod val="65000"/>
                    <a:lumOff val="35000"/>
                  </a:schemeClr>
                </a:solidFill>
                <a:effectLst/>
                <a:highlight>
                  <a:srgbClr val="FFFF00"/>
                </a:highligh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a:t>
            </a:r>
            <a:r>
              <a:rPr lang="en-AU" sz="1400" b="1" dirty="0">
                <a:solidFill>
                  <a:schemeClr val="tx1">
                    <a:lumMod val="65000"/>
                    <a:lumOff val="35000"/>
                  </a:schemeClr>
                </a:solidFill>
                <a:effectLs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X</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Y</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Z</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p>
          <a:p>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p>
        </p:txBody>
      </p:sp>
    </p:spTree>
    <p:extLst>
      <p:ext uri="{BB962C8B-B14F-4D97-AF65-F5344CB8AC3E}">
        <p14:creationId xmlns:p14="http://schemas.microsoft.com/office/powerpoint/2010/main" val="3628301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JSON…</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4" name="TextBox 13">
            <a:extLst>
              <a:ext uri="{FF2B5EF4-FFF2-40B4-BE49-F238E27FC236}">
                <a16:creationId xmlns:a16="http://schemas.microsoft.com/office/drawing/2014/main" id="{C9EE791F-50B7-4DCC-AF81-764A445510C4}"/>
              </a:ext>
            </a:extLst>
          </p:cNvPr>
          <p:cNvSpPr txBox="1"/>
          <p:nvPr/>
        </p:nvSpPr>
        <p:spPr>
          <a:xfrm>
            <a:off x="368490" y="1545381"/>
            <a:ext cx="4522824" cy="2462213"/>
          </a:xfrm>
          <a:prstGeom prst="rect">
            <a:avLst/>
          </a:prstGeom>
          <a:noFill/>
        </p:spPr>
        <p:txBody>
          <a:bodyPr wrap="square">
            <a:spAutoFit/>
          </a:bodyPr>
          <a:lstStyle/>
          <a:p>
            <a:r>
              <a:rPr lang="en-AU" sz="1400" b="0" dirty="0">
                <a:solidFill>
                  <a:schemeClr val="tx1">
                    <a:lumMod val="65000"/>
                    <a:lumOff val="35000"/>
                  </a:schemeClr>
                </a:solidFill>
                <a:effectLst/>
                <a:latin typeface="Consolas" panose="020B0609020204030204" pitchFamily="49" charset="0"/>
              </a:rPr>
              <a:t>public </a:t>
            </a:r>
            <a:r>
              <a:rPr lang="en-AU" sz="1400" b="1" dirty="0">
                <a:solidFill>
                  <a:schemeClr val="tx1">
                    <a:lumMod val="65000"/>
                    <a:lumOff val="35000"/>
                  </a:schemeClr>
                </a:solidFill>
                <a:effectLst/>
                <a:latin typeface="Consolas" panose="020B0609020204030204" pitchFamily="49" charset="0"/>
              </a:rPr>
              <a:t>Footing</a:t>
            </a:r>
            <a:r>
              <a:rPr lang="en-AU" sz="1400" b="0" dirty="0">
                <a:solidFill>
                  <a:schemeClr val="tx1">
                    <a:lumMod val="65000"/>
                    <a:lumOff val="35000"/>
                  </a:schemeClr>
                </a:solidFill>
                <a:effectLst/>
                <a:latin typeface="Consolas" panose="020B0609020204030204" pitchFamily="49" charset="0"/>
              </a:rPr>
              <a:t> </a:t>
            </a:r>
            <a:r>
              <a:rPr lang="en-AU" sz="1400" b="0" dirty="0" err="1">
                <a:solidFill>
                  <a:srgbClr val="FF0000"/>
                </a:solidFill>
                <a:effectLst/>
                <a:latin typeface="Consolas" panose="020B0609020204030204" pitchFamily="49" charset="0"/>
              </a:rPr>
              <a:t>MyFooting</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Foundation()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Width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Length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Height</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dirty="0">
                <a:solidFill>
                  <a:schemeClr val="tx1">
                    <a:lumMod val="65000"/>
                    <a:lumOff val="35000"/>
                  </a:schemeClr>
                </a:solidFill>
                <a:effectLst/>
                <a:highlight>
                  <a:srgbClr val="FFFF00"/>
                </a:highligh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a:t>
            </a:r>
            <a:r>
              <a:rPr lang="en-AU" sz="1400" b="1" dirty="0">
                <a:solidFill>
                  <a:schemeClr val="tx1">
                    <a:lumMod val="65000"/>
                    <a:lumOff val="35000"/>
                  </a:schemeClr>
                </a:solidFill>
                <a:effectLs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X</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Y</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Z</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p>
          <a:p>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AB6361FC-E57D-4D03-8AA9-967D3DBDA754}"/>
              </a:ext>
            </a:extLst>
          </p:cNvPr>
          <p:cNvSpPr txBox="1"/>
          <p:nvPr/>
        </p:nvSpPr>
        <p:spPr>
          <a:xfrm>
            <a:off x="5602514" y="1545381"/>
            <a:ext cx="4572000" cy="2677656"/>
          </a:xfrm>
          <a:prstGeom prst="rect">
            <a:avLst/>
          </a:prstGeom>
          <a:noFill/>
        </p:spPr>
        <p:txBody>
          <a:bodyPr wrap="square">
            <a:spAutoFit/>
          </a:bodyPr>
          <a:lstStyle>
            <a:defPPr>
              <a:defRPr lang="en-US"/>
            </a:defPPr>
            <a:lvl1pPr>
              <a:defRPr sz="1400" b="0">
                <a:solidFill>
                  <a:schemeClr val="tx1">
                    <a:lumMod val="65000"/>
                    <a:lumOff val="35000"/>
                  </a:schemeClr>
                </a:solidFill>
                <a:effectLst/>
                <a:latin typeface="Consolas" panose="020B0609020204030204" pitchFamily="49" charset="0"/>
              </a:defRPr>
            </a:lvl1pPr>
          </a:lstStyle>
          <a:p>
            <a:r>
              <a:rPr lang="en-AU" dirty="0"/>
              <a:t>{</a:t>
            </a:r>
          </a:p>
          <a:p>
            <a:r>
              <a:rPr lang="en-AU" dirty="0"/>
              <a:t>    “</a:t>
            </a:r>
            <a:r>
              <a:rPr lang="en-AU" dirty="0" err="1">
                <a:solidFill>
                  <a:srgbClr val="FF0000"/>
                </a:solidFill>
              </a:rPr>
              <a:t>myFooting</a:t>
            </a:r>
            <a:r>
              <a:rPr lang="en-AU" dirty="0"/>
              <a:t>": {</a:t>
            </a:r>
          </a:p>
          <a:p>
            <a:r>
              <a:rPr lang="en-AU" dirty="0"/>
              <a:t>        "</a:t>
            </a:r>
            <a:r>
              <a:rPr lang="en-AU" dirty="0">
                <a:highlight>
                  <a:srgbClr val="FFFF00"/>
                </a:highlight>
              </a:rPr>
              <a:t>width</a:t>
            </a:r>
            <a:r>
              <a:rPr lang="en-AU" dirty="0"/>
              <a:t>": </a:t>
            </a:r>
            <a:r>
              <a:rPr lang="en-AU" dirty="0">
                <a:highlight>
                  <a:srgbClr val="00FF00"/>
                </a:highlight>
              </a:rPr>
              <a:t>1</a:t>
            </a:r>
            <a:r>
              <a:rPr lang="en-AU" dirty="0"/>
              <a:t>,</a:t>
            </a:r>
          </a:p>
          <a:p>
            <a:r>
              <a:rPr lang="en-AU" dirty="0"/>
              <a:t>        "</a:t>
            </a:r>
            <a:r>
              <a:rPr lang="en-AU" dirty="0">
                <a:highlight>
                  <a:srgbClr val="FFFF00"/>
                </a:highlight>
              </a:rPr>
              <a:t>length</a:t>
            </a:r>
            <a:r>
              <a:rPr lang="en-AU" dirty="0"/>
              <a:t>": </a:t>
            </a:r>
            <a:r>
              <a:rPr lang="en-AU" dirty="0">
                <a:highlight>
                  <a:srgbClr val="00FF00"/>
                </a:highlight>
              </a:rPr>
              <a:t>1</a:t>
            </a:r>
            <a:r>
              <a:rPr lang="en-AU" dirty="0"/>
              <a:t>,</a:t>
            </a:r>
          </a:p>
          <a:p>
            <a:r>
              <a:rPr lang="en-AU" dirty="0"/>
              <a:t>        "</a:t>
            </a:r>
            <a:r>
              <a:rPr lang="en-AU" dirty="0">
                <a:highlight>
                  <a:srgbClr val="FFFF00"/>
                </a:highlight>
              </a:rPr>
              <a:t>depth</a:t>
            </a:r>
            <a:r>
              <a:rPr lang="en-AU" dirty="0"/>
              <a:t>": </a:t>
            </a:r>
            <a:r>
              <a:rPr lang="en-AU" dirty="0">
                <a:highlight>
                  <a:srgbClr val="00FF00"/>
                </a:highlight>
              </a:rPr>
              <a:t>1</a:t>
            </a:r>
            <a:r>
              <a:rPr lang="en-AU" dirty="0"/>
              <a:t>,</a:t>
            </a:r>
          </a:p>
          <a:p>
            <a:r>
              <a:rPr lang="en-AU" dirty="0"/>
              <a:t>        "</a:t>
            </a:r>
            <a:r>
              <a:rPr lang="en-AU" dirty="0">
                <a:highlight>
                  <a:srgbClr val="FFFF00"/>
                </a:highlight>
              </a:rPr>
              <a:t>position</a:t>
            </a:r>
            <a:r>
              <a:rPr lang="en-AU" dirty="0"/>
              <a:t>": {</a:t>
            </a:r>
          </a:p>
          <a:p>
            <a:r>
              <a:rPr lang="en-AU" dirty="0"/>
              <a:t>            "</a:t>
            </a:r>
            <a:r>
              <a:rPr lang="en-AU" dirty="0">
                <a:highlight>
                  <a:srgbClr val="FFFF00"/>
                </a:highlight>
              </a:rPr>
              <a:t>x</a:t>
            </a:r>
            <a:r>
              <a:rPr lang="en-AU" dirty="0"/>
              <a:t>": </a:t>
            </a:r>
            <a:r>
              <a:rPr lang="en-AU" dirty="0">
                <a:highlight>
                  <a:srgbClr val="00FF00"/>
                </a:highlight>
              </a:rPr>
              <a:t>0</a:t>
            </a:r>
            <a:r>
              <a:rPr lang="en-AU" dirty="0"/>
              <a:t>,</a:t>
            </a:r>
          </a:p>
          <a:p>
            <a:r>
              <a:rPr lang="en-AU" dirty="0"/>
              <a:t>            "</a:t>
            </a:r>
            <a:r>
              <a:rPr lang="en-AU" dirty="0">
                <a:highlight>
                  <a:srgbClr val="FFFF00"/>
                </a:highlight>
              </a:rPr>
              <a:t>y</a:t>
            </a:r>
            <a:r>
              <a:rPr lang="en-AU" dirty="0"/>
              <a:t>": </a:t>
            </a:r>
            <a:r>
              <a:rPr lang="en-AU" dirty="0">
                <a:highlight>
                  <a:srgbClr val="00FF00"/>
                </a:highlight>
              </a:rPr>
              <a:t>0</a:t>
            </a:r>
            <a:r>
              <a:rPr lang="en-AU" dirty="0"/>
              <a:t>,</a:t>
            </a:r>
          </a:p>
          <a:p>
            <a:r>
              <a:rPr lang="en-AU" dirty="0"/>
              <a:t>            "</a:t>
            </a:r>
            <a:r>
              <a:rPr lang="en-AU" dirty="0">
                <a:highlight>
                  <a:srgbClr val="FFFF00"/>
                </a:highlight>
              </a:rPr>
              <a:t>z</a:t>
            </a:r>
            <a:r>
              <a:rPr lang="en-AU" dirty="0"/>
              <a:t>": </a:t>
            </a:r>
            <a:r>
              <a:rPr lang="en-AU" dirty="0">
                <a:highlight>
                  <a:srgbClr val="00FF00"/>
                </a:highlight>
              </a:rPr>
              <a:t>0</a:t>
            </a:r>
          </a:p>
          <a:p>
            <a:r>
              <a:rPr lang="en-AU" dirty="0"/>
              <a:t>        }</a:t>
            </a:r>
          </a:p>
          <a:p>
            <a:r>
              <a:rPr lang="en-AU" dirty="0"/>
              <a:t>    }</a:t>
            </a:r>
          </a:p>
          <a:p>
            <a:r>
              <a:rPr lang="en-AU" dirty="0"/>
              <a:t>}</a:t>
            </a:r>
          </a:p>
        </p:txBody>
      </p:sp>
      <p:sp>
        <p:nvSpPr>
          <p:cNvPr id="6" name="Arrow: Right 5">
            <a:extLst>
              <a:ext uri="{FF2B5EF4-FFF2-40B4-BE49-F238E27FC236}">
                <a16:creationId xmlns:a16="http://schemas.microsoft.com/office/drawing/2014/main" id="{01B74BBA-91B2-41F7-A178-8F66A106E18C}"/>
              </a:ext>
            </a:extLst>
          </p:cNvPr>
          <p:cNvSpPr/>
          <p:nvPr/>
        </p:nvSpPr>
        <p:spPr>
          <a:xfrm>
            <a:off x="4572000" y="2485571"/>
            <a:ext cx="1030514" cy="4789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74557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JSON…</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pic>
        <p:nvPicPr>
          <p:cNvPr id="8" name="Picture 7">
            <a:extLst>
              <a:ext uri="{FF2B5EF4-FFF2-40B4-BE49-F238E27FC236}">
                <a16:creationId xmlns:a16="http://schemas.microsoft.com/office/drawing/2014/main" id="{3C8307A5-051A-4F52-9A07-53F4DB3EFA33}"/>
              </a:ext>
            </a:extLst>
          </p:cNvPr>
          <p:cNvPicPr>
            <a:picLocks noChangeAspect="1"/>
          </p:cNvPicPr>
          <p:nvPr/>
        </p:nvPicPr>
        <p:blipFill>
          <a:blip r:embed="rId2"/>
          <a:stretch>
            <a:fillRect/>
          </a:stretch>
        </p:blipFill>
        <p:spPr>
          <a:xfrm>
            <a:off x="-1003300" y="-336551"/>
            <a:ext cx="10774667" cy="6438113"/>
          </a:xfrm>
          <a:prstGeom prst="rect">
            <a:avLst/>
          </a:prstGeom>
        </p:spPr>
      </p:pic>
      <p:sp>
        <p:nvSpPr>
          <p:cNvPr id="10" name="Rectangle: Rounded Corners 9">
            <a:hlinkClick r:id="rId3"/>
            <a:extLst>
              <a:ext uri="{FF2B5EF4-FFF2-40B4-BE49-F238E27FC236}">
                <a16:creationId xmlns:a16="http://schemas.microsoft.com/office/drawing/2014/main" id="{587282C0-813A-463E-9D93-8DA8BFBFA15E}"/>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JSON Editor</a:t>
            </a:r>
          </a:p>
        </p:txBody>
      </p:sp>
      <p:pic>
        <p:nvPicPr>
          <p:cNvPr id="11" name="Graphic 10" descr="Link with solid fill">
            <a:extLst>
              <a:ext uri="{FF2B5EF4-FFF2-40B4-BE49-F238E27FC236}">
                <a16:creationId xmlns:a16="http://schemas.microsoft.com/office/drawing/2014/main" id="{432F0C40-D077-47F1-83ED-BB1F04F169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spTree>
    <p:extLst>
      <p:ext uri="{BB962C8B-B14F-4D97-AF65-F5344CB8AC3E}">
        <p14:creationId xmlns:p14="http://schemas.microsoft.com/office/powerpoint/2010/main" val="394812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B06AC-2B39-4F08-AC9F-127A88CC075D}"/>
              </a:ext>
            </a:extLst>
          </p:cNvPr>
          <p:cNvPicPr>
            <a:picLocks noChangeAspect="1"/>
          </p:cNvPicPr>
          <p:nvPr/>
        </p:nvPicPr>
        <p:blipFill rotWithShape="1">
          <a:blip r:embed="rId2"/>
          <a:srcRect l="8794"/>
          <a:stretch/>
        </p:blipFill>
        <p:spPr>
          <a:xfrm>
            <a:off x="879772" y="1111357"/>
            <a:ext cx="7384455" cy="3666383"/>
          </a:xfrm>
          <a:prstGeom prst="rect">
            <a:avLst/>
          </a:prstGeom>
        </p:spPr>
      </p:pic>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IFC…</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5" name="Rectangle: Rounded Corners 14">
            <a:hlinkClick r:id="rId3"/>
            <a:extLst>
              <a:ext uri="{FF2B5EF4-FFF2-40B4-BE49-F238E27FC236}">
                <a16:creationId xmlns:a16="http://schemas.microsoft.com/office/drawing/2014/main" id="{074B7CAF-974D-4F4E-9AAC-CDFC2E2B1FFC}"/>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    ifcFooting</a:t>
            </a:r>
            <a:endParaRPr lang="en-AU" sz="8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6" name="Graphic 15" descr="Link with solid fill">
            <a:extLst>
              <a:ext uri="{FF2B5EF4-FFF2-40B4-BE49-F238E27FC236}">
                <a16:creationId xmlns:a16="http://schemas.microsoft.com/office/drawing/2014/main" id="{27929B8F-A52C-42E7-B40F-FB9D863153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spTree>
    <p:extLst>
      <p:ext uri="{BB962C8B-B14F-4D97-AF65-F5344CB8AC3E}">
        <p14:creationId xmlns:p14="http://schemas.microsoft.com/office/powerpoint/2010/main" val="139288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a:t>Now some real code…</a:t>
            </a:r>
            <a:endParaRPr lang="en-US" dirty="0"/>
          </a:p>
        </p:txBody>
      </p:sp>
    </p:spTree>
    <p:extLst>
      <p:ext uri="{BB962C8B-B14F-4D97-AF65-F5344CB8AC3E}">
        <p14:creationId xmlns:p14="http://schemas.microsoft.com/office/powerpoint/2010/main" val="143446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136857-D0BD-4CF3-9A30-A93F3EE39416}"/>
              </a:ext>
            </a:extLst>
          </p:cNvPr>
          <p:cNvPicPr>
            <a:picLocks noChangeAspect="1"/>
          </p:cNvPicPr>
          <p:nvPr/>
        </p:nvPicPr>
        <p:blipFill>
          <a:blip r:embed="rId2"/>
          <a:stretch>
            <a:fillRect/>
          </a:stretch>
        </p:blipFill>
        <p:spPr>
          <a:xfrm>
            <a:off x="368490" y="1089456"/>
            <a:ext cx="3690964" cy="3871941"/>
          </a:xfrm>
          <a:prstGeom prst="rect">
            <a:avLst/>
          </a:prstGeom>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p:txBody>
          <a:bodyPr/>
          <a:lstStyle/>
          <a:p>
            <a:r>
              <a:rPr lang="en-AU" dirty="0"/>
              <a:t>Solution structure</a:t>
            </a:r>
          </a:p>
        </p:txBody>
      </p:sp>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p:txBody>
          <a:bodyPr/>
          <a:lstStyle/>
          <a:p>
            <a:r>
              <a:rPr lang="en-AU" dirty="0"/>
              <a:t>Visual Studio</a:t>
            </a:r>
          </a:p>
        </p:txBody>
      </p:sp>
      <p:cxnSp>
        <p:nvCxnSpPr>
          <p:cNvPr id="10" name="Straight Arrow Connector 9">
            <a:extLst>
              <a:ext uri="{FF2B5EF4-FFF2-40B4-BE49-F238E27FC236}">
                <a16:creationId xmlns:a16="http://schemas.microsoft.com/office/drawing/2014/main" id="{073C9CD3-7E7D-486C-8DA4-13D81AB5FF0F}"/>
              </a:ext>
            </a:extLst>
          </p:cNvPr>
          <p:cNvCxnSpPr>
            <a:cxnSpLocks/>
          </p:cNvCxnSpPr>
          <p:nvPr/>
        </p:nvCxnSpPr>
        <p:spPr>
          <a:xfrm flipH="1">
            <a:off x="1312209" y="1391540"/>
            <a:ext cx="374131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6B479FD8-A5C3-4E22-B3A1-14AE09DD12DC}"/>
              </a:ext>
            </a:extLst>
          </p:cNvPr>
          <p:cNvSpPr txBox="1"/>
          <p:nvPr/>
        </p:nvSpPr>
        <p:spPr>
          <a:xfrm>
            <a:off x="5165386" y="1299207"/>
            <a:ext cx="225195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Example files</a:t>
            </a:r>
          </a:p>
        </p:txBody>
      </p:sp>
      <p:cxnSp>
        <p:nvCxnSpPr>
          <p:cNvPr id="16" name="Straight Arrow Connector 15">
            <a:extLst>
              <a:ext uri="{FF2B5EF4-FFF2-40B4-BE49-F238E27FC236}">
                <a16:creationId xmlns:a16="http://schemas.microsoft.com/office/drawing/2014/main" id="{63490BDD-F03B-41AE-B51D-861D82DA58EB}"/>
              </a:ext>
            </a:extLst>
          </p:cNvPr>
          <p:cNvCxnSpPr>
            <a:cxnSpLocks/>
          </p:cNvCxnSpPr>
          <p:nvPr/>
        </p:nvCxnSpPr>
        <p:spPr>
          <a:xfrm flipH="1">
            <a:off x="2096311" y="1737940"/>
            <a:ext cx="29572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AF1C3BE6-4AAF-4A8E-A846-214C0CD36EBC}"/>
              </a:ext>
            </a:extLst>
          </p:cNvPr>
          <p:cNvSpPr txBox="1"/>
          <p:nvPr/>
        </p:nvSpPr>
        <p:spPr>
          <a:xfrm>
            <a:off x="5165386" y="1645607"/>
            <a:ext cx="282102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Dynamo Package </a:t>
            </a:r>
            <a:r>
              <a:rPr lang="en-AU" sz="1200" dirty="0">
                <a:latin typeface="AECOM Sans" panose="020B0504020202020204" pitchFamily="34" charset="0"/>
                <a:ea typeface="AECOM Sans" panose="020B0504020202020204" pitchFamily="34" charset="0"/>
                <a:cs typeface="AECOM Sans" panose="020B0504020202020204" pitchFamily="34" charset="0"/>
              </a:rPr>
              <a:t>[ </a:t>
            </a:r>
            <a:r>
              <a:rPr lang="en-AU" sz="1200" i="1" dirty="0" err="1">
                <a:latin typeface="AECOM Sans" panose="020B0504020202020204" pitchFamily="34" charset="0"/>
                <a:ea typeface="AECOM Sans" panose="020B0504020202020204" pitchFamily="34" charset="0"/>
                <a:cs typeface="AECOM Sans" panose="020B0504020202020204" pitchFamily="34" charset="0"/>
              </a:rPr>
              <a:t>netframework</a:t>
            </a:r>
            <a:r>
              <a:rPr lang="en-AU" sz="1200" i="1" dirty="0">
                <a:latin typeface="AECOM Sans" panose="020B0504020202020204" pitchFamily="34" charset="0"/>
                <a:ea typeface="AECOM Sans" panose="020B0504020202020204" pitchFamily="34" charset="0"/>
                <a:cs typeface="AECOM Sans" panose="020B0504020202020204" pitchFamily="34" charset="0"/>
              </a:rPr>
              <a:t> 4.8 </a:t>
            </a:r>
            <a:r>
              <a:rPr lang="en-AU" sz="1200" dirty="0">
                <a:latin typeface="AECOM Sans" panose="020B0504020202020204" pitchFamily="34" charset="0"/>
                <a:ea typeface="AECOM Sans" panose="020B0504020202020204" pitchFamily="34" charset="0"/>
                <a:cs typeface="AECOM Sans" panose="020B0504020202020204" pitchFamily="34" charset="0"/>
              </a:rPr>
              <a:t>]</a:t>
            </a:r>
          </a:p>
        </p:txBody>
      </p:sp>
      <p:cxnSp>
        <p:nvCxnSpPr>
          <p:cNvPr id="21" name="Straight Arrow Connector 20">
            <a:extLst>
              <a:ext uri="{FF2B5EF4-FFF2-40B4-BE49-F238E27FC236}">
                <a16:creationId xmlns:a16="http://schemas.microsoft.com/office/drawing/2014/main" id="{D15E1C0A-7772-4F4C-A4F6-E62762F46EFB}"/>
              </a:ext>
            </a:extLst>
          </p:cNvPr>
          <p:cNvCxnSpPr>
            <a:cxnSpLocks/>
          </p:cNvCxnSpPr>
          <p:nvPr/>
        </p:nvCxnSpPr>
        <p:spPr>
          <a:xfrm flipH="1">
            <a:off x="1857983" y="3177633"/>
            <a:ext cx="319553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TextBox 21">
            <a:extLst>
              <a:ext uri="{FF2B5EF4-FFF2-40B4-BE49-F238E27FC236}">
                <a16:creationId xmlns:a16="http://schemas.microsoft.com/office/drawing/2014/main" id="{4AE614D5-442B-43E6-BD77-2653F3B12A91}"/>
              </a:ext>
            </a:extLst>
          </p:cNvPr>
          <p:cNvSpPr txBox="1"/>
          <p:nvPr/>
        </p:nvSpPr>
        <p:spPr>
          <a:xfrm>
            <a:off x="5165386" y="3085300"/>
            <a:ext cx="348250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Base class library </a:t>
            </a:r>
            <a:r>
              <a:rPr lang="en-AU" sz="1200" dirty="0">
                <a:latin typeface="AECOM Sans" panose="020B0504020202020204" pitchFamily="34" charset="0"/>
                <a:ea typeface="AECOM Sans" panose="020B0504020202020204" pitchFamily="34" charset="0"/>
                <a:cs typeface="AECOM Sans" panose="020B0504020202020204" pitchFamily="34" charset="0"/>
              </a:rPr>
              <a:t>[ </a:t>
            </a:r>
            <a:r>
              <a:rPr lang="en-AU" sz="1200" i="1" dirty="0" err="1">
                <a:latin typeface="AECOM Sans" panose="020B0504020202020204" pitchFamily="34" charset="0"/>
                <a:ea typeface="AECOM Sans" panose="020B0504020202020204" pitchFamily="34" charset="0"/>
                <a:cs typeface="AECOM Sans" panose="020B0504020202020204" pitchFamily="34" charset="0"/>
              </a:rPr>
              <a:t>netstandard</a:t>
            </a:r>
            <a:r>
              <a:rPr lang="en-AU" sz="1200" i="1" dirty="0">
                <a:latin typeface="AECOM Sans" panose="020B0504020202020204" pitchFamily="34" charset="0"/>
                <a:ea typeface="AECOM Sans" panose="020B0504020202020204" pitchFamily="34" charset="0"/>
                <a:cs typeface="AECOM Sans" panose="020B0504020202020204" pitchFamily="34" charset="0"/>
              </a:rPr>
              <a:t> 2.0 </a:t>
            </a:r>
            <a:r>
              <a:rPr lang="en-AU" sz="1200" dirty="0">
                <a:latin typeface="AECOM Sans" panose="020B0504020202020204" pitchFamily="34" charset="0"/>
                <a:ea typeface="AECOM Sans" panose="020B0504020202020204" pitchFamily="34" charset="0"/>
                <a:cs typeface="AECOM Sans" panose="020B0504020202020204" pitchFamily="34" charset="0"/>
              </a:rPr>
              <a:t>]</a:t>
            </a:r>
            <a:endParaRPr lang="en-AU" sz="1200" b="1" dirty="0">
              <a:latin typeface="AECOM Sans" panose="020B0504020202020204" pitchFamily="34" charset="0"/>
              <a:ea typeface="AECOM Sans" panose="020B0504020202020204" pitchFamily="34" charset="0"/>
              <a:cs typeface="AECOM Sans" panose="020B0504020202020204" pitchFamily="34" charset="0"/>
            </a:endParaRPr>
          </a:p>
        </p:txBody>
      </p:sp>
      <p:cxnSp>
        <p:nvCxnSpPr>
          <p:cNvPr id="24" name="Straight Arrow Connector 23">
            <a:extLst>
              <a:ext uri="{FF2B5EF4-FFF2-40B4-BE49-F238E27FC236}">
                <a16:creationId xmlns:a16="http://schemas.microsoft.com/office/drawing/2014/main" id="{EE846CEF-3C92-4631-B172-CFF62A4C67C7}"/>
              </a:ext>
            </a:extLst>
          </p:cNvPr>
          <p:cNvCxnSpPr>
            <a:cxnSpLocks/>
          </p:cNvCxnSpPr>
          <p:nvPr/>
        </p:nvCxnSpPr>
        <p:spPr>
          <a:xfrm flipH="1">
            <a:off x="1605064" y="4466098"/>
            <a:ext cx="344845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1D244D01-3A1F-49D3-89D0-75A5A8763887}"/>
              </a:ext>
            </a:extLst>
          </p:cNvPr>
          <p:cNvSpPr txBox="1"/>
          <p:nvPr/>
        </p:nvSpPr>
        <p:spPr>
          <a:xfrm>
            <a:off x="5165386" y="4373765"/>
            <a:ext cx="3482503" cy="369332"/>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a:t>
            </a:r>
            <a:r>
              <a:rPr lang="en-AU" sz="1200" b="1" dirty="0" err="1">
                <a:latin typeface="AECOM Sans" panose="020B0504020202020204" pitchFamily="34" charset="0"/>
                <a:ea typeface="AECOM Sans" panose="020B0504020202020204" pitchFamily="34" charset="0"/>
                <a:cs typeface="AECOM Sans" panose="020B0504020202020204" pitchFamily="34" charset="0"/>
              </a:rPr>
              <a:t>gitignore</a:t>
            </a:r>
            <a:r>
              <a:rPr lang="en-AU" sz="1200" dirty="0">
                <a:latin typeface="AECOM Sans" panose="020B0504020202020204" pitchFamily="34" charset="0"/>
                <a:ea typeface="AECOM Sans" panose="020B0504020202020204" pitchFamily="34" charset="0"/>
                <a:cs typeface="AECOM Sans" panose="020B0504020202020204" pitchFamily="34" charset="0"/>
              </a:rPr>
              <a:t> defines the files that are not required to be synchronized with the main repository</a:t>
            </a:r>
            <a:endParaRPr lang="en-AU" sz="1200" b="1" dirty="0">
              <a:latin typeface="AECOM Sans" panose="020B0504020202020204" pitchFamily="34" charset="0"/>
              <a:ea typeface="AECOM Sans" panose="020B0504020202020204" pitchFamily="34" charset="0"/>
              <a:cs typeface="AECOM Sans" panose="020B0504020202020204" pitchFamily="34" charset="0"/>
            </a:endParaRPr>
          </a:p>
        </p:txBody>
      </p:sp>
    </p:spTree>
    <p:extLst>
      <p:ext uri="{BB962C8B-B14F-4D97-AF65-F5344CB8AC3E}">
        <p14:creationId xmlns:p14="http://schemas.microsoft.com/office/powerpoint/2010/main" val="378850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a:xfrm>
            <a:off x="368490" y="779463"/>
            <a:ext cx="8407020" cy="246221"/>
          </a:xfrm>
        </p:spPr>
        <p:txBody>
          <a:bodyPr wrap="square">
            <a:normAutofit/>
          </a:bodyPr>
          <a:lstStyle/>
          <a:p>
            <a:r>
              <a:rPr lang="en-AU" dirty="0"/>
              <a:t>GitHub repository</a:t>
            </a:r>
          </a:p>
        </p:txBody>
      </p:sp>
      <p:pic>
        <p:nvPicPr>
          <p:cNvPr id="3" name="Picture 2">
            <a:extLst>
              <a:ext uri="{FF2B5EF4-FFF2-40B4-BE49-F238E27FC236}">
                <a16:creationId xmlns:a16="http://schemas.microsoft.com/office/drawing/2014/main" id="{A271FF44-57C0-4016-B02C-EA768C7D92BC}"/>
              </a:ext>
            </a:extLst>
          </p:cNvPr>
          <p:cNvPicPr>
            <a:picLocks noChangeAspect="1"/>
          </p:cNvPicPr>
          <p:nvPr/>
        </p:nvPicPr>
        <p:blipFill>
          <a:blip r:embed="rId2"/>
          <a:stretch>
            <a:fillRect/>
          </a:stretch>
        </p:blipFill>
        <p:spPr>
          <a:xfrm>
            <a:off x="1070518" y="1188720"/>
            <a:ext cx="7002963" cy="3589020"/>
          </a:xfrm>
          <a:prstGeom prst="rect">
            <a:avLst/>
          </a:prstGeom>
          <a:noFill/>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a:xfrm>
            <a:off x="368490" y="365760"/>
            <a:ext cx="8407020" cy="398571"/>
          </a:xfrm>
        </p:spPr>
        <p:txBody>
          <a:bodyPr wrap="square" anchor="t">
            <a:normAutofit/>
          </a:bodyPr>
          <a:lstStyle/>
          <a:p>
            <a:r>
              <a:rPr lang="en-AU" dirty="0"/>
              <a:t>Solution structure</a:t>
            </a:r>
          </a:p>
        </p:txBody>
      </p:sp>
      <p:grpSp>
        <p:nvGrpSpPr>
          <p:cNvPr id="15" name="Group 14">
            <a:extLst>
              <a:ext uri="{FF2B5EF4-FFF2-40B4-BE49-F238E27FC236}">
                <a16:creationId xmlns:a16="http://schemas.microsoft.com/office/drawing/2014/main" id="{244BDF52-65F7-49F2-91E0-73B7B73C667C}"/>
              </a:ext>
            </a:extLst>
          </p:cNvPr>
          <p:cNvGrpSpPr/>
          <p:nvPr/>
        </p:nvGrpSpPr>
        <p:grpSpPr>
          <a:xfrm>
            <a:off x="6901775" y="270510"/>
            <a:ext cx="1873735" cy="430430"/>
            <a:chOff x="6901775" y="270510"/>
            <a:chExt cx="1873735" cy="430430"/>
          </a:xfrm>
        </p:grpSpPr>
        <p:sp>
          <p:nvSpPr>
            <p:cNvPr id="18" name="Rectangle: Rounded Corners 17">
              <a:hlinkClick r:id="rId3"/>
              <a:extLst>
                <a:ext uri="{FF2B5EF4-FFF2-40B4-BE49-F238E27FC236}">
                  <a16:creationId xmlns:a16="http://schemas.microsoft.com/office/drawing/2014/main" id="{4A41D6D2-EB68-430F-AAD8-0DD727AFA15B}"/>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GitHub</a:t>
              </a:r>
              <a:endParaRPr lang="en-AU" sz="10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9" name="Graphic 18" descr="Link with solid fill">
              <a:extLst>
                <a:ext uri="{FF2B5EF4-FFF2-40B4-BE49-F238E27FC236}">
                  <a16:creationId xmlns:a16="http://schemas.microsoft.com/office/drawing/2014/main" id="{16ECA7FB-9564-4E12-A22F-D19E01B5E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grpSp>
    </p:spTree>
    <p:extLst>
      <p:ext uri="{BB962C8B-B14F-4D97-AF65-F5344CB8AC3E}">
        <p14:creationId xmlns:p14="http://schemas.microsoft.com/office/powerpoint/2010/main" val="2650339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D axis template, X/Y/Z axes | 3D Warehouse">
            <a:extLst>
              <a:ext uri="{FF2B5EF4-FFF2-40B4-BE49-F238E27FC236}">
                <a16:creationId xmlns:a16="http://schemas.microsoft.com/office/drawing/2014/main" id="{4726C20D-5C7C-4FB8-A647-59C8E7B7AC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95" r="27149"/>
          <a:stretch/>
        </p:blipFill>
        <p:spPr bwMode="auto">
          <a:xfrm>
            <a:off x="650537" y="1900953"/>
            <a:ext cx="2743201" cy="2724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p:txBody>
          <a:bodyPr/>
          <a:lstStyle/>
          <a:p>
            <a:r>
              <a:rPr lang="en-AU" dirty="0"/>
              <a:t>Class inheritance</a:t>
            </a:r>
          </a:p>
        </p:txBody>
      </p:sp>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p:txBody>
          <a:bodyPr/>
          <a:lstStyle/>
          <a:p>
            <a:r>
              <a:rPr lang="en-AU" dirty="0"/>
              <a:t>Example: Point3</a:t>
            </a:r>
          </a:p>
        </p:txBody>
      </p:sp>
      <p:sp>
        <p:nvSpPr>
          <p:cNvPr id="26" name="TextBox 25">
            <a:extLst>
              <a:ext uri="{FF2B5EF4-FFF2-40B4-BE49-F238E27FC236}">
                <a16:creationId xmlns:a16="http://schemas.microsoft.com/office/drawing/2014/main" id="{33F19BC1-3F19-4CB6-B236-F32C846CE046}"/>
              </a:ext>
            </a:extLst>
          </p:cNvPr>
          <p:cNvSpPr txBox="1"/>
          <p:nvPr/>
        </p:nvSpPr>
        <p:spPr>
          <a:xfrm>
            <a:off x="514540" y="1117760"/>
            <a:ext cx="3390710" cy="783193"/>
          </a:xfrm>
          <a:prstGeom prst="roundRect">
            <a:avLst/>
          </a:prstGeom>
          <a:noFill/>
          <a:ln>
            <a:solidFill>
              <a:srgbClr val="FFC000"/>
            </a:solidFill>
          </a:ln>
        </p:spPr>
        <p:txBody>
          <a:bodyPr wrap="square">
            <a:spAutoFit/>
          </a:bodyPr>
          <a:lstStyle/>
          <a:p>
            <a:r>
              <a:rPr lang="en-AU" sz="1000" dirty="0">
                <a:solidFill>
                  <a:srgbClr val="008000"/>
                </a:solidFill>
                <a:latin typeface="Cascadia Mono" panose="020B0609020000020004" pitchFamily="49" charset="0"/>
              </a:rPr>
              <a:t>// </a:t>
            </a:r>
            <a:r>
              <a:rPr lang="en-AU" sz="1000" dirty="0" err="1">
                <a:solidFill>
                  <a:srgbClr val="008000"/>
                </a:solidFill>
                <a:latin typeface="Cascadia Mono" panose="020B0609020000020004" pitchFamily="49" charset="0"/>
              </a:rPr>
              <a:t>ObjectBase.cs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AU2022OM.Core{</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abstract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err="1">
                <a:solidFill>
                  <a:srgbClr val="2B91AF"/>
                </a:solidFill>
                <a:latin typeface="Cascadia Mono" panose="020B0609020000020004" pitchFamily="49" charset="0"/>
              </a:rPr>
              <a:t>ObjectBase</a:t>
            </a:r>
            <a:r>
              <a:rPr lang="en-AU" sz="1000" dirty="0">
                <a:solidFill>
                  <a:srgbClr val="2B91AF"/>
                </a:solidFill>
                <a:latin typeface="Cascadia Mono" panose="020B0609020000020004" pitchFamily="49" charset="0"/>
              </a:rPr>
              <a:t> </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a:t>
            </a:r>
            <a:endParaRPr lang="en-AU" sz="1000" dirty="0"/>
          </a:p>
        </p:txBody>
      </p:sp>
      <p:sp>
        <p:nvSpPr>
          <p:cNvPr id="27" name="TextBox 26">
            <a:extLst>
              <a:ext uri="{FF2B5EF4-FFF2-40B4-BE49-F238E27FC236}">
                <a16:creationId xmlns:a16="http://schemas.microsoft.com/office/drawing/2014/main" id="{AA055D1C-670A-4817-BA24-0FFF277CB1F0}"/>
              </a:ext>
            </a:extLst>
          </p:cNvPr>
          <p:cNvSpPr txBox="1"/>
          <p:nvPr/>
        </p:nvSpPr>
        <p:spPr>
          <a:xfrm>
            <a:off x="4044950" y="1100060"/>
            <a:ext cx="4584700" cy="953453"/>
          </a:xfrm>
          <a:prstGeom prst="roundRect">
            <a:avLst/>
          </a:prstGeom>
          <a:noFill/>
          <a:ln>
            <a:solidFill>
              <a:srgbClr val="FFC000"/>
            </a:solidFill>
          </a:ln>
        </p:spPr>
        <p:txBody>
          <a:bodyPr wrap="square">
            <a:spAutoFit/>
          </a:bodyPr>
          <a:lstStyle/>
          <a:p>
            <a:r>
              <a:rPr lang="en-AU" sz="1000" dirty="0">
                <a:solidFill>
                  <a:srgbClr val="008000"/>
                </a:solidFill>
                <a:latin typeface="Cascadia Mono" panose="020B0609020000020004" pitchFamily="49" charset="0"/>
              </a:rPr>
              <a:t>// </a:t>
            </a:r>
            <a:r>
              <a:rPr lang="en-AU" sz="1000" dirty="0" err="1">
                <a:solidFill>
                  <a:srgbClr val="008000"/>
                </a:solidFill>
                <a:latin typeface="Cascadia Mono" panose="020B0609020000020004" pitchFamily="49" charset="0"/>
              </a:rPr>
              <a:t>GeometryBase.cs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AU2022OM.Core</a:t>
            </a:r>
          </a:p>
          <a:p>
            <a:r>
              <a:rPr lang="en-AU" sz="1000" dirty="0">
                <a:solidFill>
                  <a:srgbClr val="000000"/>
                </a:solidFill>
                <a:latin typeface="Cascadia Mono" panose="020B0609020000020004" pitchFamily="49" charset="0"/>
              </a:rPr>
              <a:t>{</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abstract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err="1">
                <a:solidFill>
                  <a:srgbClr val="2B91AF"/>
                </a:solidFill>
                <a:latin typeface="Cascadia Mono" panose="020B0609020000020004" pitchFamily="49" charset="0"/>
              </a:rPr>
              <a:t>GeometryBase</a:t>
            </a:r>
            <a:r>
              <a:rPr lang="en-AU" sz="1000" dirty="0">
                <a:solidFill>
                  <a:srgbClr val="000000"/>
                </a:solidFill>
                <a:latin typeface="Cascadia Mono" panose="020B0609020000020004" pitchFamily="49" charset="0"/>
              </a:rPr>
              <a:t> : </a:t>
            </a:r>
            <a:r>
              <a:rPr lang="en-AU" sz="1000" dirty="0" err="1">
                <a:solidFill>
                  <a:srgbClr val="000000"/>
                </a:solidFill>
                <a:latin typeface="Cascadia Mono" panose="020B0609020000020004" pitchFamily="49" charset="0"/>
              </a:rPr>
              <a:t>ObjectBase</a:t>
            </a:r>
            <a:r>
              <a:rPr lang="en-AU" sz="1000" dirty="0">
                <a:solidFill>
                  <a:srgbClr val="000000"/>
                </a:solidFill>
                <a:latin typeface="Cascadia Mono" panose="020B0609020000020004" pitchFamily="49" charset="0"/>
              </a:rPr>
              <a:t> { }</a:t>
            </a:r>
          </a:p>
          <a:p>
            <a:r>
              <a:rPr lang="en-AU" sz="1000" dirty="0">
                <a:solidFill>
                  <a:srgbClr val="000000"/>
                </a:solidFill>
                <a:latin typeface="Cascadia Mono" panose="020B0609020000020004" pitchFamily="49" charset="0"/>
              </a:rPr>
              <a:t>}</a:t>
            </a:r>
            <a:endParaRPr lang="en-AU" sz="1000" dirty="0"/>
          </a:p>
        </p:txBody>
      </p:sp>
      <p:sp>
        <p:nvSpPr>
          <p:cNvPr id="28" name="TextBox 27">
            <a:extLst>
              <a:ext uri="{FF2B5EF4-FFF2-40B4-BE49-F238E27FC236}">
                <a16:creationId xmlns:a16="http://schemas.microsoft.com/office/drawing/2014/main" id="{FA16EE44-0BF9-4197-830D-567111A2FF34}"/>
              </a:ext>
            </a:extLst>
          </p:cNvPr>
          <p:cNvSpPr txBox="1"/>
          <p:nvPr/>
        </p:nvSpPr>
        <p:spPr>
          <a:xfrm>
            <a:off x="4044950" y="2146937"/>
            <a:ext cx="4584700" cy="2630803"/>
          </a:xfrm>
          <a:prstGeom prst="roundRect">
            <a:avLst>
              <a:gd name="adj" fmla="val 4984"/>
            </a:avLst>
          </a:prstGeom>
          <a:noFill/>
          <a:ln>
            <a:solidFill>
              <a:srgbClr val="FFC000"/>
            </a:solidFill>
          </a:ln>
        </p:spPr>
        <p:txBody>
          <a:bodyPr wrap="square">
            <a:noAutofit/>
          </a:bodyPr>
          <a:lstStyle/>
          <a:p>
            <a:r>
              <a:rPr lang="en-AU" sz="1000" dirty="0">
                <a:solidFill>
                  <a:srgbClr val="008000"/>
                </a:solidFill>
                <a:latin typeface="Cascadia Mono" panose="020B0609020000020004" pitchFamily="49" charset="0"/>
              </a:rPr>
              <a:t>// Point3.cs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AU2022OM.Geometry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a:solidFill>
                  <a:srgbClr val="2B91AF"/>
                </a:solidFill>
                <a:latin typeface="Cascadia Mono" panose="020B0609020000020004" pitchFamily="49" charset="0"/>
              </a:rPr>
              <a:t>Point3</a:t>
            </a:r>
            <a:r>
              <a:rPr lang="en-AU" sz="1000" dirty="0">
                <a:solidFill>
                  <a:srgbClr val="000000"/>
                </a:solidFill>
                <a:latin typeface="Cascadia Mono" panose="020B0609020000020004" pitchFamily="49" charset="0"/>
              </a:rPr>
              <a:t>: </a:t>
            </a:r>
            <a:r>
              <a:rPr lang="en-AU" sz="1000" dirty="0" err="1">
                <a:solidFill>
                  <a:srgbClr val="000000"/>
                </a:solidFill>
                <a:latin typeface="Cascadia Mono" panose="020B0609020000020004" pitchFamily="49" charset="0"/>
              </a:rPr>
              <a:t>GeometryBase</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X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Y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Z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endParaRPr lang="en-AU" sz="1000" dirty="0">
              <a:solidFill>
                <a:srgbClr val="000000"/>
              </a:solidFill>
              <a:latin typeface="Cascadia Mono" panose="020B0609020000020004" pitchFamily="49" charset="0"/>
            </a:endParaRPr>
          </a:p>
          <a:p>
            <a:pPr lvl="1"/>
            <a:r>
              <a:rPr lang="fr-FR" sz="1000" dirty="0">
                <a:solidFill>
                  <a:srgbClr val="0000FF"/>
                </a:solidFill>
                <a:latin typeface="Cascadia Mono" panose="020B0609020000020004" pitchFamily="49" charset="0"/>
              </a:rPr>
              <a:t>	public</a:t>
            </a:r>
            <a:r>
              <a:rPr lang="fr-FR" sz="1000" dirty="0">
                <a:solidFill>
                  <a:srgbClr val="000000"/>
                </a:solidFill>
                <a:latin typeface="Cascadia Mono" panose="020B0609020000020004" pitchFamily="49" charset="0"/>
              </a:rPr>
              <a:t> </a:t>
            </a:r>
            <a:r>
              <a:rPr lang="fr-FR" sz="1000" dirty="0">
                <a:solidFill>
                  <a:srgbClr val="2B91AF"/>
                </a:solidFill>
                <a:latin typeface="Cascadia Mono" panose="020B0609020000020004" pitchFamily="49" charset="0"/>
              </a:rPr>
              <a:t>Point3</a:t>
            </a:r>
            <a:r>
              <a:rPr lang="fr-FR" sz="1000" dirty="0">
                <a:solidFill>
                  <a:srgbClr val="000000"/>
                </a:solidFill>
                <a:latin typeface="Cascadia Mono" panose="020B0609020000020004" pitchFamily="49" charset="0"/>
              </a:rPr>
              <a:t>(</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x, </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y, </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z) </a:t>
            </a:r>
            <a:r>
              <a:rPr lang="en-AU" sz="1000" dirty="0">
                <a:solidFill>
                  <a:srgbClr val="000000"/>
                </a:solidFill>
                <a:latin typeface="Cascadia Mono" panose="020B0609020000020004" pitchFamily="49" charset="0"/>
              </a:rPr>
              <a:t>{</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.X</a:t>
            </a:r>
            <a:r>
              <a:rPr lang="en-AU" sz="1000" dirty="0">
                <a:solidFill>
                  <a:srgbClr val="000000"/>
                </a:solidFill>
                <a:latin typeface="Cascadia Mono" panose="020B0609020000020004" pitchFamily="49" charset="0"/>
              </a:rPr>
              <a:t> = x;</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.Y</a:t>
            </a:r>
            <a:r>
              <a:rPr lang="en-AU" sz="1000" dirty="0">
                <a:solidFill>
                  <a:srgbClr val="000000"/>
                </a:solidFill>
                <a:latin typeface="Cascadia Mono" panose="020B0609020000020004" pitchFamily="49" charset="0"/>
              </a:rPr>
              <a:t> = y;</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.Z</a:t>
            </a:r>
            <a:r>
              <a:rPr lang="en-AU" sz="1000" dirty="0">
                <a:solidFill>
                  <a:srgbClr val="000000"/>
                </a:solidFill>
                <a:latin typeface="Cascadia Mono" panose="020B0609020000020004" pitchFamily="49" charset="0"/>
              </a:rPr>
              <a:t> = z;</a:t>
            </a:r>
          </a:p>
          <a:p>
            <a:pPr lvl="1"/>
            <a:r>
              <a:rPr lang="en-AU" sz="1000" dirty="0">
                <a:solidFill>
                  <a:srgbClr val="000000"/>
                </a:solidFill>
                <a:latin typeface="Cascadia Mono" panose="020B0609020000020004" pitchFamily="49" charset="0"/>
              </a:rPr>
              <a:t>	}</a:t>
            </a:r>
          </a:p>
          <a:p>
            <a:pPr lvl="1"/>
            <a:r>
              <a:rPr lang="en-AU" sz="1000" dirty="0">
                <a:solidFill>
                  <a:srgbClr val="000000"/>
                </a:solidFill>
                <a:latin typeface="Cascadia Mono" panose="020B0609020000020004" pitchFamily="49" charset="0"/>
              </a:rPr>
              <a:t>}</a:t>
            </a:r>
          </a:p>
          <a:p>
            <a:r>
              <a:rPr lang="en-AU" sz="1000" dirty="0">
                <a:solidFill>
                  <a:srgbClr val="000000"/>
                </a:solidFill>
                <a:latin typeface="Cascadia Mono" panose="020B0609020000020004" pitchFamily="49" charset="0"/>
              </a:rPr>
              <a:t>}</a:t>
            </a:r>
            <a:endParaRPr lang="en-AU" sz="1000" dirty="0"/>
          </a:p>
        </p:txBody>
      </p:sp>
    </p:spTree>
    <p:extLst>
      <p:ext uri="{BB962C8B-B14F-4D97-AF65-F5344CB8AC3E}">
        <p14:creationId xmlns:p14="http://schemas.microsoft.com/office/powerpoint/2010/main" val="4062388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Live demo</a:t>
            </a:r>
          </a:p>
        </p:txBody>
      </p:sp>
    </p:spTree>
    <p:extLst>
      <p:ext uri="{BB962C8B-B14F-4D97-AF65-F5344CB8AC3E}">
        <p14:creationId xmlns:p14="http://schemas.microsoft.com/office/powerpoint/2010/main" val="4220826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p:txBody>
          <a:bodyPr/>
          <a:lstStyle/>
          <a:p>
            <a:r>
              <a:rPr lang="en-US" dirty="0"/>
              <a:t>Cesare</a:t>
            </a:r>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p:txBody>
          <a:bodyPr>
            <a:normAutofit fontScale="92500"/>
          </a:bodyPr>
          <a:lstStyle/>
          <a:p>
            <a:pPr marL="0" indent="0">
              <a:buNone/>
            </a:pPr>
            <a:r>
              <a:rPr lang="en-US" dirty="0"/>
              <a:t>Automation &amp; Integration Director within Enterprise Capabilities.</a:t>
            </a:r>
          </a:p>
          <a:p>
            <a:pPr marL="0" indent="0">
              <a:buNone/>
            </a:pPr>
            <a:r>
              <a:rPr lang="en-US" dirty="0"/>
              <a:t>Almost 20 years spent in the construction and consultant industry, looking after major project around the globe. </a:t>
            </a:r>
          </a:p>
          <a:p>
            <a:pPr marL="0" indent="0">
              <a:buNone/>
            </a:pPr>
            <a:r>
              <a:rPr lang="en-US" dirty="0"/>
              <a:t>Moved 5 years ago to Australia with AECOM to work on some of the most challenging infrastructure projects, delivering automation, and implementing computational design. </a:t>
            </a:r>
          </a:p>
          <a:p>
            <a:pPr marL="0" indent="0">
              <a:buNone/>
            </a:pPr>
            <a:r>
              <a:rPr lang="en-US" dirty="0"/>
              <a:t>I have an extensive experience developing custom solution using both desktop, web technologies, microservices, and </a:t>
            </a:r>
            <a:r>
              <a:rPr lang="en-US" dirty="0" err="1"/>
              <a:t>devops</a:t>
            </a:r>
            <a:r>
              <a:rPr lang="en-US" dirty="0"/>
              <a:t> implementation. </a:t>
            </a:r>
          </a:p>
          <a:p>
            <a:pPr marL="0" indent="0">
              <a:buNone/>
            </a:pPr>
            <a:r>
              <a:rPr lang="en-US" dirty="0"/>
              <a:t>I love to say that “</a:t>
            </a:r>
            <a:r>
              <a:rPr lang="en-US" i="1" dirty="0"/>
              <a:t>I work with a bunch of nerd and educated unicorns, half engineers and half developers to shape the way build the future”</a:t>
            </a:r>
          </a:p>
        </p:txBody>
      </p:sp>
      <p:pic>
        <p:nvPicPr>
          <p:cNvPr id="7" name="Picture Placeholder 6">
            <a:extLst>
              <a:ext uri="{FF2B5EF4-FFF2-40B4-BE49-F238E27FC236}">
                <a16:creationId xmlns:a16="http://schemas.microsoft.com/office/drawing/2014/main" id="{A290059D-7365-4FF0-AD9C-ABDEB52F5FCF}"/>
              </a:ex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0972" r="20972"/>
          <a:stretch/>
        </p:blipFill>
        <p:spPr>
          <a:xfrm>
            <a:off x="0" y="0"/>
            <a:ext cx="2986087" cy="5143500"/>
          </a:xfrm>
        </p:spPr>
      </p:pic>
    </p:spTree>
    <p:extLst>
      <p:ext uri="{BB962C8B-B14F-4D97-AF65-F5344CB8AC3E}">
        <p14:creationId xmlns:p14="http://schemas.microsoft.com/office/powerpoint/2010/main" val="2082682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8213E-E111-4906-BE97-1B6B73F97DF8}"/>
              </a:ext>
            </a:extLst>
          </p:cNvPr>
          <p:cNvSpPr>
            <a:spLocks noGrp="1"/>
          </p:cNvSpPr>
          <p:nvPr>
            <p:ph idx="1"/>
          </p:nvPr>
        </p:nvSpPr>
        <p:spPr>
          <a:xfrm>
            <a:off x="368490" y="1243367"/>
            <a:ext cx="8407020" cy="575229"/>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There are a few lines of code that will make your life a lot easier when testing locally packages, just modifying the </a:t>
            </a:r>
            <a:r>
              <a:rPr lang="en-AU" sz="1400" b="1" i="1" dirty="0" err="1">
                <a:latin typeface="AECOM Sans" panose="020B0504020202020204" pitchFamily="34" charset="0"/>
                <a:ea typeface="AECOM Sans" panose="020B0504020202020204" pitchFamily="34" charset="0"/>
                <a:cs typeface="AECOM Sans" panose="020B0504020202020204" pitchFamily="34" charset="0"/>
              </a:rPr>
              <a:t>csproj</a:t>
            </a:r>
            <a:r>
              <a:rPr lang="en-AU" sz="1400" b="1" dirty="0">
                <a:latin typeface="AECOM Sans" panose="020B0504020202020204" pitchFamily="34" charset="0"/>
                <a:ea typeface="AECOM Sans" panose="020B0504020202020204" pitchFamily="34" charset="0"/>
                <a:cs typeface="AECOM Sans" panose="020B0504020202020204" pitchFamily="34" charset="0"/>
              </a:rPr>
              <a:t> </a:t>
            </a:r>
            <a:r>
              <a:rPr lang="en-AU" sz="1400" dirty="0">
                <a:latin typeface="AECOM Sans" panose="020B0504020202020204" pitchFamily="34" charset="0"/>
                <a:ea typeface="AECOM Sans" panose="020B0504020202020204" pitchFamily="34" charset="0"/>
                <a:cs typeface="AECOM Sans" panose="020B0504020202020204" pitchFamily="34" charset="0"/>
              </a:rPr>
              <a:t>file</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How to automate the local deployment of Dynamo packages</a:t>
            </a:r>
          </a:p>
        </p:txBody>
      </p:sp>
      <p:sp>
        <p:nvSpPr>
          <p:cNvPr id="9" name="TextBox 8">
            <a:extLst>
              <a:ext uri="{FF2B5EF4-FFF2-40B4-BE49-F238E27FC236}">
                <a16:creationId xmlns:a16="http://schemas.microsoft.com/office/drawing/2014/main" id="{9CF79793-A994-412C-982D-3B7009C9ACD5}"/>
              </a:ext>
            </a:extLst>
          </p:cNvPr>
          <p:cNvSpPr txBox="1"/>
          <p:nvPr/>
        </p:nvSpPr>
        <p:spPr>
          <a:xfrm>
            <a:off x="368490" y="2079949"/>
            <a:ext cx="8045261" cy="2400657"/>
          </a:xfrm>
          <a:prstGeom prst="rect">
            <a:avLst/>
          </a:prstGeom>
          <a:noFill/>
        </p:spPr>
        <p:txBody>
          <a:bodyPr wrap="square">
            <a:spAutoFit/>
          </a:bodyPr>
          <a:lstStyle/>
          <a:p>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Target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Name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err="1">
                <a:solidFill>
                  <a:srgbClr val="0000FF"/>
                </a:solidFill>
                <a:latin typeface="Cascadia Mono" panose="020B0609020000020004" pitchFamily="49" charset="0"/>
              </a:rPr>
              <a:t>PackageDeploy</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ItemGroup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SourcePackage</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Include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PackageFolder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ItemGroup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PropertyGroup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DynamoCore2_15</a:t>
            </a:r>
            <a:r>
              <a:rPr lang="en-AU" sz="1000" dirty="0">
                <a:solidFill>
                  <a:srgbClr val="0000FF"/>
                </a:solidFill>
                <a:latin typeface="Cascadia Mono" panose="020B0609020000020004" pitchFamily="49" charset="0"/>
              </a:rPr>
              <a:t>&gt;</a:t>
            </a:r>
            <a:r>
              <a:rPr lang="en-AU" sz="1000" dirty="0">
                <a:solidFill>
                  <a:srgbClr val="000000"/>
                </a:solidFill>
                <a:latin typeface="Cascadia Mono" panose="020B0609020000020004" pitchFamily="49" charset="0"/>
              </a:rPr>
              <a:t>$(</a:t>
            </a:r>
            <a:r>
              <a:rPr lang="en-AU" sz="1000" dirty="0" err="1">
                <a:solidFill>
                  <a:srgbClr val="000000"/>
                </a:solidFill>
                <a:latin typeface="Cascadia Mono" panose="020B0609020000020004" pitchFamily="49" charset="0"/>
              </a:rPr>
              <a:t>AppData</a:t>
            </a:r>
            <a:r>
              <a:rPr lang="en-AU" sz="1000" dirty="0">
                <a:solidFill>
                  <a:srgbClr val="000000"/>
                </a:solidFill>
                <a:latin typeface="Cascadia Mono" panose="020B0609020000020004" pitchFamily="49" charset="0"/>
              </a:rPr>
              <a:t>)\Dynamo\Dynamo Core\$(VersionCore2_15Folder)\packages</a:t>
            </a:r>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DynamoCore2_15</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nn-NO" sz="1000" dirty="0">
                <a:solidFill>
                  <a:srgbClr val="0000FF"/>
                </a:solidFill>
                <a:latin typeface="Cascadia Mono" panose="020B0609020000020004" pitchFamily="49" charset="0"/>
              </a:rPr>
              <a:t>&lt;</a:t>
            </a:r>
            <a:r>
              <a:rPr lang="nn-NO" sz="1000" dirty="0">
                <a:solidFill>
                  <a:srgbClr val="A31515"/>
                </a:solidFill>
                <a:latin typeface="Cascadia Mono" panose="020B0609020000020004" pitchFamily="49" charset="0"/>
              </a:rPr>
              <a:t>DynamoRevit2_12</a:t>
            </a:r>
            <a:r>
              <a:rPr lang="nn-NO" sz="1000" dirty="0">
                <a:solidFill>
                  <a:srgbClr val="0000FF"/>
                </a:solidFill>
                <a:latin typeface="Cascadia Mono" panose="020B0609020000020004" pitchFamily="49" charset="0"/>
              </a:rPr>
              <a:t>&gt;</a:t>
            </a:r>
            <a:r>
              <a:rPr lang="nn-NO" sz="1000" dirty="0">
                <a:solidFill>
                  <a:srgbClr val="000000"/>
                </a:solidFill>
                <a:latin typeface="Cascadia Mono" panose="020B0609020000020004" pitchFamily="49" charset="0"/>
              </a:rPr>
              <a:t>$(AppData)\Dynamo\Dynamo Revit\$(VersionRevitFolder2_12)\packages</a:t>
            </a:r>
            <a:r>
              <a:rPr lang="nn-NO" sz="1000" dirty="0">
                <a:solidFill>
                  <a:srgbClr val="0000FF"/>
                </a:solidFill>
                <a:latin typeface="Cascadia Mono" panose="020B0609020000020004" pitchFamily="49" charset="0"/>
              </a:rPr>
              <a:t>&lt;/</a:t>
            </a:r>
            <a:r>
              <a:rPr lang="nn-NO" sz="1000" dirty="0">
                <a:solidFill>
                  <a:srgbClr val="A31515"/>
                </a:solidFill>
                <a:latin typeface="Cascadia Mono" panose="020B0609020000020004" pitchFamily="49" charset="0"/>
              </a:rPr>
              <a:t>DynamoRevit2_12</a:t>
            </a:r>
            <a:r>
              <a:rPr lang="nn-NO" sz="1000" dirty="0">
                <a:solidFill>
                  <a:srgbClr val="0000FF"/>
                </a:solidFill>
                <a:latin typeface="Cascadia Mono" panose="020B0609020000020004" pitchFamily="49" charset="0"/>
              </a:rPr>
              <a:t>&gt;</a:t>
            </a:r>
            <a:endParaRPr lang="nn-NO"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PropertyGroup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008000"/>
                </a:solidFill>
                <a:latin typeface="Cascadia Mono" panose="020B0609020000020004" pitchFamily="49" charset="0"/>
              </a:rPr>
              <a:t>Copying to Package Folder</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Copy</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SourceFiles</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SourcePackage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Condition</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Exists($(DynamoCore2_15))</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DestinationFolder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$(DynamoCore2_15)\$(</a:t>
            </a:r>
            <a:r>
              <a:rPr lang="en-AU" sz="1000" dirty="0" err="1">
                <a:solidFill>
                  <a:srgbClr val="0000FF"/>
                </a:solidFill>
                <a:latin typeface="Cascadia Mono" panose="020B0609020000020004" pitchFamily="49" charset="0"/>
              </a:rPr>
              <a:t>PackageName</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RecursiveDir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Copy</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SourceFiles</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SourcePackage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Condition</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Exists($(DynamoRevit2_12))</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DestinationFolder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$(DynamoRevit2_12)\$(</a:t>
            </a:r>
            <a:r>
              <a:rPr lang="en-AU" sz="1000" dirty="0" err="1">
                <a:solidFill>
                  <a:srgbClr val="0000FF"/>
                </a:solidFill>
                <a:latin typeface="Cascadia Mono" panose="020B0609020000020004" pitchFamily="49" charset="0"/>
              </a:rPr>
              <a:t>PackageName</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RecursiveDir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Exec</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Command</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err="1">
                <a:solidFill>
                  <a:srgbClr val="0000FF"/>
                </a:solidFill>
                <a:latin typeface="Cascadia Mono" panose="020B0609020000020004" pitchFamily="49" charset="0"/>
              </a:rPr>
              <a:t>rd</a:t>
            </a:r>
            <a:r>
              <a:rPr lang="en-AU" sz="1000" dirty="0">
                <a:solidFill>
                  <a:srgbClr val="0000FF"/>
                </a:solidFill>
                <a:latin typeface="Cascadia Mono" panose="020B0609020000020004" pitchFamily="49" charset="0"/>
              </a:rPr>
              <a:t> /s /q $(</a:t>
            </a:r>
            <a:r>
              <a:rPr lang="en-AU" sz="1000" dirty="0" err="1">
                <a:solidFill>
                  <a:srgbClr val="0000FF"/>
                </a:solidFill>
                <a:latin typeface="Cascadia Mono" panose="020B0609020000020004" pitchFamily="49" charset="0"/>
              </a:rPr>
              <a:t>SolutionDir</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dist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Target</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211262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Define a package json file</a:t>
            </a:r>
          </a:p>
        </p:txBody>
      </p:sp>
      <p:sp>
        <p:nvSpPr>
          <p:cNvPr id="10" name="TextBox 9">
            <a:extLst>
              <a:ext uri="{FF2B5EF4-FFF2-40B4-BE49-F238E27FC236}">
                <a16:creationId xmlns:a16="http://schemas.microsoft.com/office/drawing/2014/main" id="{08414073-B502-4057-836D-CD8E5A70FBE6}"/>
              </a:ext>
            </a:extLst>
          </p:cNvPr>
          <p:cNvSpPr txBox="1"/>
          <p:nvPr/>
        </p:nvSpPr>
        <p:spPr>
          <a:xfrm>
            <a:off x="368490" y="1020195"/>
            <a:ext cx="8002161" cy="3477875"/>
          </a:xfrm>
          <a:prstGeom prst="rect">
            <a:avLst/>
          </a:prstGeom>
          <a:noFill/>
        </p:spPr>
        <p:txBody>
          <a:bodyPr wrap="square">
            <a:spAutoFit/>
          </a:bodyPr>
          <a:lstStyle/>
          <a:p>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"license"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"MIT"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file_hash</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null</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"name"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"AU2022Dynamo"</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"version"</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"1.0.0"</a:t>
            </a:r>
            <a:r>
              <a:rPr lang="en-AU" sz="1100" dirty="0">
                <a:solidFill>
                  <a:srgbClr val="000000"/>
                </a:solidFill>
                <a:latin typeface="Cascadia Mono" panose="020B0609020000020004" pitchFamily="49" charset="0"/>
              </a:rPr>
              <a:t>,</a:t>
            </a:r>
          </a:p>
          <a:p>
            <a:r>
              <a:rPr lang="fr-FR" sz="1100" dirty="0">
                <a:solidFill>
                  <a:srgbClr val="000000"/>
                </a:solidFill>
                <a:latin typeface="Cascadia Mono" panose="020B0609020000020004" pitchFamily="49" charset="0"/>
              </a:rPr>
              <a:t>  </a:t>
            </a:r>
            <a:r>
              <a:rPr lang="fr-FR" sz="1100" dirty="0">
                <a:solidFill>
                  <a:srgbClr val="2E75B6"/>
                </a:solidFill>
                <a:latin typeface="Cascadia Mono" panose="020B0609020000020004" pitchFamily="49" charset="0"/>
              </a:rPr>
              <a:t>"description"</a:t>
            </a:r>
            <a:r>
              <a:rPr lang="fr-FR" sz="1100" dirty="0">
                <a:solidFill>
                  <a:srgbClr val="000000"/>
                </a:solidFill>
                <a:latin typeface="Cascadia Mono" panose="020B0609020000020004" pitchFamily="49" charset="0"/>
              </a:rPr>
              <a:t>: </a:t>
            </a:r>
            <a:r>
              <a:rPr lang="fr-FR" sz="1100" dirty="0">
                <a:solidFill>
                  <a:srgbClr val="A31515"/>
                </a:solidFill>
                <a:latin typeface="Cascadia Mono" panose="020B0609020000020004" pitchFamily="49" charset="0"/>
              </a:rPr>
              <a:t>"Dynamo Package for AU2022 </a:t>
            </a:r>
            <a:r>
              <a:rPr lang="fr-FR" sz="1100" dirty="0" err="1">
                <a:solidFill>
                  <a:srgbClr val="A31515"/>
                </a:solidFill>
                <a:latin typeface="Cascadia Mono" panose="020B0609020000020004" pitchFamily="49" charset="0"/>
              </a:rPr>
              <a:t>presentation</a:t>
            </a:r>
            <a:r>
              <a:rPr lang="fr-FR" sz="1100" dirty="0">
                <a:solidFill>
                  <a:srgbClr val="A31515"/>
                </a:solidFill>
                <a:latin typeface="Cascadia Mono" panose="020B0609020000020004" pitchFamily="49" charset="0"/>
              </a:rPr>
              <a:t>"</a:t>
            </a:r>
            <a:r>
              <a:rPr lang="fr-FR"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"group"</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"keywords"</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null</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"dependencies"</a:t>
            </a:r>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"contents"</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engine_version</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"2.13"</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"engine"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"dynamo"</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engine_metadata</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site_url</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repository_url</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contains_binaries</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true</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node_libraries</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"AU2022Dynamo, Version=1.0.0, Culture=neutral, </a:t>
            </a:r>
            <a:r>
              <a:rPr lang="en-AU" sz="1100" dirty="0" err="1">
                <a:solidFill>
                  <a:srgbClr val="A31515"/>
                </a:solidFill>
                <a:latin typeface="Cascadia Mono" panose="020B0609020000020004" pitchFamily="49" charset="0"/>
              </a:rPr>
              <a:t>PublicKeyToken</a:t>
            </a:r>
            <a:r>
              <a:rPr lang="en-AU" sz="1100" dirty="0">
                <a:solidFill>
                  <a:srgbClr val="A31515"/>
                </a:solidFill>
                <a:latin typeface="Cascadia Mono" panose="020B0609020000020004" pitchFamily="49" charset="0"/>
              </a:rPr>
              <a:t>=null"</a:t>
            </a:r>
            <a:endParaRPr lang="en-AU" sz="1100" dirty="0">
              <a:solidFill>
                <a:srgbClr val="000000"/>
              </a:solidFill>
              <a:latin typeface="Cascadia Mono" panose="020B0609020000020004" pitchFamily="49" charset="0"/>
            </a:endParaRPr>
          </a:p>
          <a:p>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a:t>
            </a:r>
            <a:endParaRPr lang="en-AU" sz="1100" dirty="0"/>
          </a:p>
        </p:txBody>
      </p:sp>
      <p:pic>
        <p:nvPicPr>
          <p:cNvPr id="1026" name="Picture 2" descr="My Favorite Package Managers: A Comparison Between Pip and Pkg | by Emmett  Boudreau | Towards Data Science">
            <a:extLst>
              <a:ext uri="{FF2B5EF4-FFF2-40B4-BE49-F238E27FC236}">
                <a16:creationId xmlns:a16="http://schemas.microsoft.com/office/drawing/2014/main" id="{0B1AB809-0BA8-43A0-8FF1-0E888315F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184" y="486400"/>
            <a:ext cx="2918198" cy="291819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a:extLst>
              <a:ext uri="{FF2B5EF4-FFF2-40B4-BE49-F238E27FC236}">
                <a16:creationId xmlns:a16="http://schemas.microsoft.com/office/drawing/2014/main" id="{9EC43E10-243D-4B76-848D-356F7BBA9531}"/>
              </a:ext>
            </a:extLst>
          </p:cNvPr>
          <p:cNvSpPr>
            <a:spLocks noGrp="1"/>
          </p:cNvSpPr>
          <p:nvPr>
            <p:ph idx="1"/>
          </p:nvPr>
        </p:nvSpPr>
        <p:spPr>
          <a:xfrm>
            <a:off x="1648410" y="4239296"/>
            <a:ext cx="2721160" cy="575229"/>
          </a:xfrm>
        </p:spPr>
        <p:txBody>
          <a:bodyPr lIns="72000" tIns="72000">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This needs to match the name of the </a:t>
            </a:r>
            <a:r>
              <a:rPr lang="en-AU" sz="1400" b="1" i="1" dirty="0">
                <a:latin typeface="AECOM Sans" panose="020B0504020202020204" pitchFamily="34" charset="0"/>
                <a:ea typeface="AECOM Sans" panose="020B0504020202020204" pitchFamily="34" charset="0"/>
                <a:cs typeface="AECOM Sans" panose="020B0504020202020204" pitchFamily="34" charset="0"/>
              </a:rPr>
              <a:t>DLL</a:t>
            </a:r>
          </a:p>
        </p:txBody>
      </p:sp>
      <p:sp>
        <p:nvSpPr>
          <p:cNvPr id="8" name="Rectangle: Rounded Corners 7">
            <a:extLst>
              <a:ext uri="{FF2B5EF4-FFF2-40B4-BE49-F238E27FC236}">
                <a16:creationId xmlns:a16="http://schemas.microsoft.com/office/drawing/2014/main" id="{E9D55397-12B1-43D1-8538-C78A14BF65A5}"/>
              </a:ext>
            </a:extLst>
          </p:cNvPr>
          <p:cNvSpPr/>
          <p:nvPr/>
        </p:nvSpPr>
        <p:spPr>
          <a:xfrm>
            <a:off x="773348" y="3913714"/>
            <a:ext cx="1223091" cy="20959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cxnSp>
        <p:nvCxnSpPr>
          <p:cNvPr id="13" name="Connector: Elbow 12">
            <a:extLst>
              <a:ext uri="{FF2B5EF4-FFF2-40B4-BE49-F238E27FC236}">
                <a16:creationId xmlns:a16="http://schemas.microsoft.com/office/drawing/2014/main" id="{15A36179-9C50-4F7D-8A47-54C9EE1DFB03}"/>
              </a:ext>
            </a:extLst>
          </p:cNvPr>
          <p:cNvCxnSpPr>
            <a:cxnSpLocks/>
            <a:stCxn id="8" idx="2"/>
            <a:endCxn id="11" idx="1"/>
          </p:cNvCxnSpPr>
          <p:nvPr/>
        </p:nvCxnSpPr>
        <p:spPr>
          <a:xfrm rot="16200000" flipH="1">
            <a:off x="1314850" y="4193350"/>
            <a:ext cx="403605" cy="26351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pic>
        <p:nvPicPr>
          <p:cNvPr id="15" name="Picture 14">
            <a:extLst>
              <a:ext uri="{FF2B5EF4-FFF2-40B4-BE49-F238E27FC236}">
                <a16:creationId xmlns:a16="http://schemas.microsoft.com/office/drawing/2014/main" id="{89539936-A139-478F-9D1C-61316FCE2F1E}"/>
              </a:ext>
            </a:extLst>
          </p:cNvPr>
          <p:cNvPicPr>
            <a:picLocks noChangeAspect="1"/>
          </p:cNvPicPr>
          <p:nvPr/>
        </p:nvPicPr>
        <p:blipFill>
          <a:blip r:embed="rId3"/>
          <a:stretch>
            <a:fillRect/>
          </a:stretch>
        </p:blipFill>
        <p:spPr>
          <a:xfrm>
            <a:off x="4972050" y="4133083"/>
            <a:ext cx="2090757" cy="789104"/>
          </a:xfrm>
          <a:prstGeom prst="rect">
            <a:avLst/>
          </a:prstGeom>
        </p:spPr>
      </p:pic>
      <p:cxnSp>
        <p:nvCxnSpPr>
          <p:cNvPr id="17" name="Connector: Elbow 16">
            <a:extLst>
              <a:ext uri="{FF2B5EF4-FFF2-40B4-BE49-F238E27FC236}">
                <a16:creationId xmlns:a16="http://schemas.microsoft.com/office/drawing/2014/main" id="{04ECAD47-679F-47FD-8F5A-D4020E47970C}"/>
              </a:ext>
            </a:extLst>
          </p:cNvPr>
          <p:cNvCxnSpPr>
            <a:cxnSpLocks/>
            <a:stCxn id="11" idx="3"/>
            <a:endCxn id="15" idx="1"/>
          </p:cNvCxnSpPr>
          <p:nvPr/>
        </p:nvCxnSpPr>
        <p:spPr>
          <a:xfrm>
            <a:off x="4369570" y="4526911"/>
            <a:ext cx="602480" cy="724"/>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91433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Set your project </a:t>
            </a:r>
            <a:r>
              <a:rPr lang="en-AU" dirty="0" err="1"/>
              <a:t>startup</a:t>
            </a:r>
            <a:r>
              <a:rPr lang="en-AU" dirty="0"/>
              <a:t>…</a:t>
            </a:r>
          </a:p>
        </p:txBody>
      </p:sp>
      <p:pic>
        <p:nvPicPr>
          <p:cNvPr id="12" name="Picture 11">
            <a:extLst>
              <a:ext uri="{FF2B5EF4-FFF2-40B4-BE49-F238E27FC236}">
                <a16:creationId xmlns:a16="http://schemas.microsoft.com/office/drawing/2014/main" id="{95A59B16-4B55-40B9-93FB-1326E2B2B892}"/>
              </a:ext>
            </a:extLst>
          </p:cNvPr>
          <p:cNvPicPr>
            <a:picLocks noChangeAspect="1"/>
          </p:cNvPicPr>
          <p:nvPr/>
        </p:nvPicPr>
        <p:blipFill>
          <a:blip r:embed="rId2">
            <a:alphaModFix/>
          </a:blip>
          <a:stretch>
            <a:fillRect/>
          </a:stretch>
        </p:blipFill>
        <p:spPr>
          <a:xfrm>
            <a:off x="232859" y="1182354"/>
            <a:ext cx="3712725" cy="3500570"/>
          </a:xfrm>
          <a:prstGeom prst="rect">
            <a:avLst/>
          </a:prstGeom>
        </p:spPr>
      </p:pic>
      <p:pic>
        <p:nvPicPr>
          <p:cNvPr id="16" name="Picture 15">
            <a:extLst>
              <a:ext uri="{FF2B5EF4-FFF2-40B4-BE49-F238E27FC236}">
                <a16:creationId xmlns:a16="http://schemas.microsoft.com/office/drawing/2014/main" id="{4FE43634-200D-4261-B2E1-E77C2A98BBE4}"/>
              </a:ext>
            </a:extLst>
          </p:cNvPr>
          <p:cNvPicPr>
            <a:picLocks noChangeAspect="1"/>
          </p:cNvPicPr>
          <p:nvPr/>
        </p:nvPicPr>
        <p:blipFill rotWithShape="1">
          <a:blip r:embed="rId3"/>
          <a:srcRect r="10057"/>
          <a:stretch/>
        </p:blipFill>
        <p:spPr>
          <a:xfrm>
            <a:off x="4356179" y="1817862"/>
            <a:ext cx="4554962" cy="2229554"/>
          </a:xfrm>
          <a:prstGeom prst="rect">
            <a:avLst/>
          </a:prstGeom>
        </p:spPr>
      </p:pic>
      <p:sp>
        <p:nvSpPr>
          <p:cNvPr id="19" name="Rectangle: Rounded Corners 18">
            <a:extLst>
              <a:ext uri="{FF2B5EF4-FFF2-40B4-BE49-F238E27FC236}">
                <a16:creationId xmlns:a16="http://schemas.microsoft.com/office/drawing/2014/main" id="{CF67B49C-7A0E-4434-AB86-934F6E67AE3B}"/>
              </a:ext>
            </a:extLst>
          </p:cNvPr>
          <p:cNvSpPr/>
          <p:nvPr/>
        </p:nvSpPr>
        <p:spPr>
          <a:xfrm>
            <a:off x="1866343" y="1619250"/>
            <a:ext cx="2055576" cy="13811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0" name="Rectangle: Rounded Corners 19">
            <a:extLst>
              <a:ext uri="{FF2B5EF4-FFF2-40B4-BE49-F238E27FC236}">
                <a16:creationId xmlns:a16="http://schemas.microsoft.com/office/drawing/2014/main" id="{DE30975B-E02C-41BC-965F-66B2B45EC644}"/>
              </a:ext>
            </a:extLst>
          </p:cNvPr>
          <p:cNvSpPr/>
          <p:nvPr/>
        </p:nvSpPr>
        <p:spPr>
          <a:xfrm>
            <a:off x="232859" y="4544810"/>
            <a:ext cx="1633484" cy="13811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1" name="Rectangle: Rounded Corners 20">
            <a:extLst>
              <a:ext uri="{FF2B5EF4-FFF2-40B4-BE49-F238E27FC236}">
                <a16:creationId xmlns:a16="http://schemas.microsoft.com/office/drawing/2014/main" id="{AC594F17-6E82-4ED5-9F9B-DD98235F4A52}"/>
              </a:ext>
            </a:extLst>
          </p:cNvPr>
          <p:cNvSpPr/>
          <p:nvPr/>
        </p:nvSpPr>
        <p:spPr>
          <a:xfrm>
            <a:off x="4356179" y="2362200"/>
            <a:ext cx="760651" cy="12573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2" name="Rectangle: Rounded Corners 21">
            <a:extLst>
              <a:ext uri="{FF2B5EF4-FFF2-40B4-BE49-F238E27FC236}">
                <a16:creationId xmlns:a16="http://schemas.microsoft.com/office/drawing/2014/main" id="{233533B4-36D1-4FB4-9CC5-6A6B5085AB67}"/>
              </a:ext>
            </a:extLst>
          </p:cNvPr>
          <p:cNvSpPr/>
          <p:nvPr/>
        </p:nvSpPr>
        <p:spPr>
          <a:xfrm>
            <a:off x="6205538" y="2679970"/>
            <a:ext cx="2641768" cy="22373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1721702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864302-24E6-445C-AD95-B19255A654B1}"/>
              </a:ext>
            </a:extLst>
          </p:cNvPr>
          <p:cNvPicPr>
            <a:picLocks noChangeAspect="1"/>
          </p:cNvPicPr>
          <p:nvPr/>
        </p:nvPicPr>
        <p:blipFill>
          <a:blip r:embed="rId2"/>
          <a:stretch>
            <a:fillRect/>
          </a:stretch>
        </p:blipFill>
        <p:spPr>
          <a:xfrm>
            <a:off x="368490" y="1185694"/>
            <a:ext cx="6362700" cy="3486542"/>
          </a:xfrm>
          <a:prstGeom prst="rect">
            <a:avLst/>
          </a:prstGeom>
        </p:spPr>
      </p:pic>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a:t>Use words </a:t>
            </a:r>
            <a:r>
              <a:rPr lang="en-AU" dirty="0"/>
              <a:t>wisely</a:t>
            </a:r>
          </a:p>
        </p:txBody>
      </p:sp>
      <p:sp>
        <p:nvSpPr>
          <p:cNvPr id="14" name="Rectangle: Rounded Corners 13">
            <a:extLst>
              <a:ext uri="{FF2B5EF4-FFF2-40B4-BE49-F238E27FC236}">
                <a16:creationId xmlns:a16="http://schemas.microsoft.com/office/drawing/2014/main" id="{3AA07B8D-A76E-4AC0-B792-B55E9FF524E6}"/>
              </a:ext>
            </a:extLst>
          </p:cNvPr>
          <p:cNvSpPr/>
          <p:nvPr/>
        </p:nvSpPr>
        <p:spPr>
          <a:xfrm>
            <a:off x="1893814" y="1488198"/>
            <a:ext cx="607275" cy="3762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5" name="Rectangle: Rounded Corners 14">
            <a:extLst>
              <a:ext uri="{FF2B5EF4-FFF2-40B4-BE49-F238E27FC236}">
                <a16:creationId xmlns:a16="http://schemas.microsoft.com/office/drawing/2014/main" id="{EFF91A84-4955-4C37-A4C8-B1B382D7382B}"/>
              </a:ext>
            </a:extLst>
          </p:cNvPr>
          <p:cNvSpPr/>
          <p:nvPr/>
        </p:nvSpPr>
        <p:spPr>
          <a:xfrm>
            <a:off x="5055617" y="1488198"/>
            <a:ext cx="607275" cy="3762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7" name="Rectangle: Rounded Corners 16">
            <a:extLst>
              <a:ext uri="{FF2B5EF4-FFF2-40B4-BE49-F238E27FC236}">
                <a16:creationId xmlns:a16="http://schemas.microsoft.com/office/drawing/2014/main" id="{4B2E9FBC-299A-4AE2-A4A8-38C835F6ABCF}"/>
              </a:ext>
            </a:extLst>
          </p:cNvPr>
          <p:cNvSpPr/>
          <p:nvPr/>
        </p:nvSpPr>
        <p:spPr>
          <a:xfrm>
            <a:off x="1823594" y="1864435"/>
            <a:ext cx="850494" cy="37623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8" name="Rectangle: Rounded Corners 17">
            <a:extLst>
              <a:ext uri="{FF2B5EF4-FFF2-40B4-BE49-F238E27FC236}">
                <a16:creationId xmlns:a16="http://schemas.microsoft.com/office/drawing/2014/main" id="{0B214EED-C836-4F06-87E5-3AAF57071962}"/>
              </a:ext>
            </a:extLst>
          </p:cNvPr>
          <p:cNvSpPr/>
          <p:nvPr/>
        </p:nvSpPr>
        <p:spPr>
          <a:xfrm>
            <a:off x="4248594" y="1864434"/>
            <a:ext cx="1306917" cy="37623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3" name="Rectangle: Rounded Corners 22">
            <a:extLst>
              <a:ext uri="{FF2B5EF4-FFF2-40B4-BE49-F238E27FC236}">
                <a16:creationId xmlns:a16="http://schemas.microsoft.com/office/drawing/2014/main" id="{6757D9AD-B3AF-459C-92B3-81CE307A5E66}"/>
              </a:ext>
            </a:extLst>
          </p:cNvPr>
          <p:cNvSpPr/>
          <p:nvPr/>
        </p:nvSpPr>
        <p:spPr>
          <a:xfrm>
            <a:off x="482950" y="3141921"/>
            <a:ext cx="2504799" cy="31453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4" name="Content Placeholder 1">
            <a:extLst>
              <a:ext uri="{FF2B5EF4-FFF2-40B4-BE49-F238E27FC236}">
                <a16:creationId xmlns:a16="http://schemas.microsoft.com/office/drawing/2014/main" id="{CAAA43E0-F6C2-4ADB-89B7-AB832E999BEB}"/>
              </a:ext>
            </a:extLst>
          </p:cNvPr>
          <p:cNvSpPr>
            <a:spLocks noGrp="1"/>
          </p:cNvSpPr>
          <p:nvPr>
            <p:ph idx="1"/>
          </p:nvPr>
        </p:nvSpPr>
        <p:spPr>
          <a:xfrm>
            <a:off x="6895214" y="1185694"/>
            <a:ext cx="1880296" cy="3486542"/>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Maintain a consistent approach in assigning names to inputs and outputs.</a:t>
            </a:r>
          </a:p>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Override the </a:t>
            </a:r>
            <a:r>
              <a:rPr lang="en-AU" sz="1400" b="1" dirty="0" err="1">
                <a:latin typeface="AECOM Sans" panose="020B0504020202020204" pitchFamily="34" charset="0"/>
                <a:ea typeface="AECOM Sans" panose="020B0504020202020204" pitchFamily="34" charset="0"/>
                <a:cs typeface="AECOM Sans" panose="020B0504020202020204" pitchFamily="34" charset="0"/>
              </a:rPr>
              <a:t>ToString</a:t>
            </a:r>
            <a:r>
              <a:rPr lang="en-AU" sz="1400" b="1" dirty="0">
                <a:latin typeface="AECOM Sans" panose="020B0504020202020204" pitchFamily="34" charset="0"/>
                <a:ea typeface="AECOM Sans" panose="020B0504020202020204" pitchFamily="34" charset="0"/>
                <a:cs typeface="AECOM Sans" panose="020B0504020202020204" pitchFamily="34" charset="0"/>
              </a:rPr>
              <a:t>()</a:t>
            </a:r>
            <a:r>
              <a:rPr lang="en-AU" sz="1400" dirty="0">
                <a:latin typeface="AECOM Sans" panose="020B0504020202020204" pitchFamily="34" charset="0"/>
                <a:ea typeface="AECOM Sans" panose="020B0504020202020204" pitchFamily="34" charset="0"/>
                <a:cs typeface="AECOM Sans" panose="020B0504020202020204" pitchFamily="34" charset="0"/>
              </a:rPr>
              <a:t> method to expose meaningful information about elements</a:t>
            </a:r>
          </a:p>
        </p:txBody>
      </p:sp>
      <p:sp>
        <p:nvSpPr>
          <p:cNvPr id="25" name="Rectangle: Rounded Corners 24">
            <a:extLst>
              <a:ext uri="{FF2B5EF4-FFF2-40B4-BE49-F238E27FC236}">
                <a16:creationId xmlns:a16="http://schemas.microsoft.com/office/drawing/2014/main" id="{B3628220-030B-4045-8430-A73FCDE664BF}"/>
              </a:ext>
            </a:extLst>
          </p:cNvPr>
          <p:cNvSpPr/>
          <p:nvPr/>
        </p:nvSpPr>
        <p:spPr>
          <a:xfrm>
            <a:off x="4053717" y="3753293"/>
            <a:ext cx="2533153" cy="31897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3727671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23"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
            <a:extLst>
              <a:ext uri="{FF2B5EF4-FFF2-40B4-BE49-F238E27FC236}">
                <a16:creationId xmlns:a16="http://schemas.microsoft.com/office/drawing/2014/main" id="{D11E70D8-CC08-4A7E-BF9C-4E5C207FF937}"/>
              </a:ext>
            </a:extLst>
          </p:cNvPr>
          <p:cNvSpPr>
            <a:spLocks noGrp="1"/>
          </p:cNvSpPr>
          <p:nvPr>
            <p:ph idx="1"/>
          </p:nvPr>
        </p:nvSpPr>
        <p:spPr>
          <a:xfrm>
            <a:off x="368490" y="1607298"/>
            <a:ext cx="4070160" cy="3170441"/>
          </a:xfrm>
        </p:spPr>
        <p:txBody>
          <a:bodyPr/>
          <a:lstStyle/>
          <a:p>
            <a:r>
              <a:rPr lang="en-US" dirty="0"/>
              <a:t>All the material is hosted in a GitHub repository</a:t>
            </a:r>
          </a:p>
          <a:p>
            <a:r>
              <a:rPr lang="en-US" dirty="0"/>
              <a:t>Feel free to clone the repo and start playing with it and if you feel confident, make a pull request to help everyone else!</a:t>
            </a:r>
          </a:p>
          <a:p>
            <a:r>
              <a:rPr lang="en-US" dirty="0"/>
              <a:t>Reach out if you feel lost!</a:t>
            </a:r>
          </a:p>
        </p:txBody>
      </p:sp>
      <p:sp>
        <p:nvSpPr>
          <p:cNvPr id="5" name="Title 4">
            <a:extLst>
              <a:ext uri="{FF2B5EF4-FFF2-40B4-BE49-F238E27FC236}">
                <a16:creationId xmlns:a16="http://schemas.microsoft.com/office/drawing/2014/main" id="{25AF4ECD-1164-4A25-8EAB-64661F06413C}"/>
              </a:ext>
            </a:extLst>
          </p:cNvPr>
          <p:cNvSpPr>
            <a:spLocks noGrp="1"/>
          </p:cNvSpPr>
          <p:nvPr>
            <p:ph type="title"/>
          </p:nvPr>
        </p:nvSpPr>
        <p:spPr>
          <a:xfrm>
            <a:off x="368490" y="365760"/>
            <a:ext cx="8407020" cy="398571"/>
          </a:xfrm>
        </p:spPr>
        <p:txBody>
          <a:bodyPr wrap="square" anchor="t">
            <a:normAutofit/>
          </a:bodyPr>
          <a:lstStyle/>
          <a:p>
            <a:r>
              <a:rPr lang="en-AU" dirty="0"/>
              <a:t>Class material</a:t>
            </a:r>
          </a:p>
        </p:txBody>
      </p:sp>
      <p:sp>
        <p:nvSpPr>
          <p:cNvPr id="8" name="Text Placeholder 7">
            <a:extLst>
              <a:ext uri="{FF2B5EF4-FFF2-40B4-BE49-F238E27FC236}">
                <a16:creationId xmlns:a16="http://schemas.microsoft.com/office/drawing/2014/main" id="{729EB8B4-5676-452E-8A0C-390D72204E11}"/>
              </a:ext>
            </a:extLst>
          </p:cNvPr>
          <p:cNvSpPr>
            <a:spLocks noGrp="1"/>
          </p:cNvSpPr>
          <p:nvPr>
            <p:ph type="body" sz="quarter" idx="13"/>
          </p:nvPr>
        </p:nvSpPr>
        <p:spPr>
          <a:xfrm>
            <a:off x="368490" y="779463"/>
            <a:ext cx="8407020" cy="246221"/>
          </a:xfrm>
        </p:spPr>
        <p:txBody>
          <a:bodyPr wrap="square">
            <a:normAutofit/>
          </a:bodyPr>
          <a:lstStyle/>
          <a:p>
            <a:r>
              <a:rPr lang="en-AU" dirty="0"/>
              <a:t>Scan this QR code</a:t>
            </a:r>
          </a:p>
        </p:txBody>
      </p:sp>
      <p:pic>
        <p:nvPicPr>
          <p:cNvPr id="17" name="Content Placeholder 9" descr="Qr code&#10;&#10;Description automatically generated">
            <a:extLst>
              <a:ext uri="{FF2B5EF4-FFF2-40B4-BE49-F238E27FC236}">
                <a16:creationId xmlns:a16="http://schemas.microsoft.com/office/drawing/2014/main" id="{33C90E63-BF2D-4FE4-84D4-DA7372151C6A}"/>
              </a:ext>
            </a:extLst>
          </p:cNvPr>
          <p:cNvPicPr>
            <a:picLocks noGrp="1" noChangeAspect="1"/>
          </p:cNvPicPr>
          <p:nvPr>
            <p:ph idx="11"/>
          </p:nvPr>
        </p:nvPicPr>
        <p:blipFill>
          <a:blip r:embed="rId2">
            <a:extLst>
              <a:ext uri="{28A0092B-C50C-407E-A947-70E740481C1C}">
                <a14:useLocalDpi xmlns:a14="http://schemas.microsoft.com/office/drawing/2010/main" val="0"/>
              </a:ext>
            </a:extLst>
          </a:blip>
          <a:stretch>
            <a:fillRect/>
          </a:stretch>
        </p:blipFill>
        <p:spPr>
          <a:xfrm>
            <a:off x="5311775" y="1554956"/>
            <a:ext cx="2857500" cy="2857500"/>
          </a:xfrm>
        </p:spPr>
      </p:pic>
      <p:pic>
        <p:nvPicPr>
          <p:cNvPr id="1026" name="Picture 2" descr="Linkedin - Free social media icons">
            <a:hlinkClick r:id="rId3"/>
            <a:extLst>
              <a:ext uri="{FF2B5EF4-FFF2-40B4-BE49-F238E27FC236}">
                <a16:creationId xmlns:a16="http://schemas.microsoft.com/office/drawing/2014/main" id="{5E0706D7-BF3D-4876-816B-B579B2284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37" y="3629840"/>
            <a:ext cx="558484" cy="55848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82C509D-E92E-481C-949E-4BFE59C87806}"/>
              </a:ext>
            </a:extLst>
          </p:cNvPr>
          <p:cNvSpPr txBox="1"/>
          <p:nvPr/>
        </p:nvSpPr>
        <p:spPr>
          <a:xfrm>
            <a:off x="1177047" y="3724416"/>
            <a:ext cx="4572000" cy="369332"/>
          </a:xfrm>
          <a:prstGeom prst="rect">
            <a:avLst/>
          </a:prstGeom>
          <a:noFill/>
        </p:spPr>
        <p:txBody>
          <a:bodyPr wrap="square">
            <a:spAutoFit/>
          </a:bodyPr>
          <a:lstStyle/>
          <a:p>
            <a:r>
              <a:rPr lang="en-AU" dirty="0">
                <a:hlinkClick r:id="rId3"/>
              </a:rPr>
              <a:t>Cesare Caoduro | LinkedIn</a:t>
            </a:r>
            <a:endParaRPr lang="en-AU" dirty="0"/>
          </a:p>
        </p:txBody>
      </p:sp>
    </p:spTree>
    <p:extLst>
      <p:ext uri="{BB962C8B-B14F-4D97-AF65-F5344CB8AC3E}">
        <p14:creationId xmlns:p14="http://schemas.microsoft.com/office/powerpoint/2010/main" val="877886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2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p:txBody>
          <a:bodyPr/>
          <a:lstStyle/>
          <a:p>
            <a:r>
              <a:rPr lang="en-US" dirty="0"/>
              <a:t>Call me </a:t>
            </a:r>
            <a:r>
              <a:rPr lang="en-US" dirty="0" err="1"/>
              <a:t>Ces</a:t>
            </a:r>
            <a:r>
              <a:rPr lang="en-US" dirty="0"/>
              <a:t>!</a:t>
            </a:r>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p:txBody>
          <a:bodyPr>
            <a:normAutofit/>
          </a:bodyPr>
          <a:lstStyle/>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am getting older</a:t>
            </a:r>
          </a:p>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know stuffs</a:t>
            </a:r>
          </a:p>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work for a decent sized company</a:t>
            </a:r>
          </a:p>
        </p:txBody>
      </p:sp>
      <p:pic>
        <p:nvPicPr>
          <p:cNvPr id="7" name="Picture Placeholder 6">
            <a:extLst>
              <a:ext uri="{FF2B5EF4-FFF2-40B4-BE49-F238E27FC236}">
                <a16:creationId xmlns:a16="http://schemas.microsoft.com/office/drawing/2014/main" id="{A290059D-7365-4FF0-AD9C-ABDEB52F5FCF}"/>
              </a:ex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0972" r="20972"/>
          <a:stretch/>
        </p:blipFill>
        <p:spPr>
          <a:xfrm>
            <a:off x="0" y="0"/>
            <a:ext cx="2986087" cy="5143500"/>
          </a:xfrm>
        </p:spPr>
      </p:pic>
    </p:spTree>
    <p:extLst>
      <p:ext uri="{BB962C8B-B14F-4D97-AF65-F5344CB8AC3E}">
        <p14:creationId xmlns:p14="http://schemas.microsoft.com/office/powerpoint/2010/main" val="100633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6D635-5987-409B-9456-1B7C7E698C6F}"/>
              </a:ext>
            </a:extLst>
          </p:cNvPr>
          <p:cNvSpPr>
            <a:spLocks noGrp="1"/>
          </p:cNvSpPr>
          <p:nvPr>
            <p:ph type="title"/>
          </p:nvPr>
        </p:nvSpPr>
        <p:spPr/>
        <p:txBody>
          <a:bodyPr/>
          <a:lstStyle/>
          <a:p>
            <a:r>
              <a:rPr lang="en-AU" dirty="0"/>
              <a:t>CES501580</a:t>
            </a:r>
          </a:p>
        </p:txBody>
      </p:sp>
      <p:sp>
        <p:nvSpPr>
          <p:cNvPr id="4" name="Text Placeholder 3">
            <a:extLst>
              <a:ext uri="{FF2B5EF4-FFF2-40B4-BE49-F238E27FC236}">
                <a16:creationId xmlns:a16="http://schemas.microsoft.com/office/drawing/2014/main" id="{3924D53E-9EE4-41F8-B6C4-DDD2FFD9C870}"/>
              </a:ext>
            </a:extLst>
          </p:cNvPr>
          <p:cNvSpPr>
            <a:spLocks noGrp="1"/>
          </p:cNvSpPr>
          <p:nvPr>
            <p:ph type="body" sz="quarter" idx="11"/>
          </p:nvPr>
        </p:nvSpPr>
        <p:spPr/>
        <p:txBody>
          <a:bodyPr/>
          <a:lstStyle/>
          <a:p>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Session Description</a:t>
            </a:r>
          </a:p>
        </p:txBody>
      </p:sp>
      <p:sp>
        <p:nvSpPr>
          <p:cNvPr id="5" name="Text Placeholder 4">
            <a:extLst>
              <a:ext uri="{FF2B5EF4-FFF2-40B4-BE49-F238E27FC236}">
                <a16:creationId xmlns:a16="http://schemas.microsoft.com/office/drawing/2014/main" id="{D920821B-6C34-4396-8A5D-989F00C73E90}"/>
              </a:ext>
            </a:extLst>
          </p:cNvPr>
          <p:cNvSpPr>
            <a:spLocks noGrp="1"/>
          </p:cNvSpPr>
          <p:nvPr>
            <p:ph type="body" sz="quarter" idx="12"/>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Learning Objectives</a:t>
            </a:r>
          </a:p>
        </p:txBody>
      </p:sp>
      <p:sp>
        <p:nvSpPr>
          <p:cNvPr id="6" name="Text Placeholder 5">
            <a:extLst>
              <a:ext uri="{FF2B5EF4-FFF2-40B4-BE49-F238E27FC236}">
                <a16:creationId xmlns:a16="http://schemas.microsoft.com/office/drawing/2014/main" id="{8076F0F1-DE2A-47CE-9BA5-9DA5372AD64F}"/>
              </a:ext>
            </a:extLst>
          </p:cNvPr>
          <p:cNvSpPr>
            <a:spLocks noGrp="1"/>
          </p:cNvSpPr>
          <p:nvPr>
            <p:ph type="body" sz="quarter" idx="15"/>
          </p:nvPr>
        </p:nvSpPr>
        <p:spPr/>
        <p:txBody>
          <a:bodyPr>
            <a:normAutofit fontScale="70000" lnSpcReduction="20000"/>
          </a:bodyPr>
          <a:lstStyle/>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This class is all about defining a common way to exchange data between different authoring tools. In the era of big data and with the increased complexity of projects, how can we ensure that the transfer of design data is consistent and with no data loss?</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There are way many attempts to come up with a common strategy for the industry, the reality is that usually none of them is what we are looking for.</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Let’s have a look together at what is already available (Speckle, </a:t>
            </a:r>
            <a:r>
              <a:rPr lang="en-AU" dirty="0" err="1">
                <a:solidFill>
                  <a:srgbClr val="828282"/>
                </a:solidFill>
                <a:latin typeface="AECOM Sans" panose="020B0504020202020204" pitchFamily="34" charset="0"/>
                <a:ea typeface="AECOM Sans" panose="020B0504020202020204" pitchFamily="34" charset="0"/>
                <a:cs typeface="AECOM Sans" panose="020B0504020202020204" pitchFamily="34" charset="0"/>
              </a:rPr>
              <a:t>BHoM</a:t>
            </a: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 etc.), maybe is already what you need, and come up with some semantic strategy to define the language that works for your company (or that has worked for AECOM).</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We will finish up with some best practice on how then create add-ins, Dynamo custom nodes, and repositories to support the data exchange and how to use the power of Autodesk Design Automation to create data driven models in a click!</a:t>
            </a:r>
          </a:p>
        </p:txBody>
      </p:sp>
      <p:sp>
        <p:nvSpPr>
          <p:cNvPr id="7" name="Text Placeholder 6">
            <a:extLst>
              <a:ext uri="{FF2B5EF4-FFF2-40B4-BE49-F238E27FC236}">
                <a16:creationId xmlns:a16="http://schemas.microsoft.com/office/drawing/2014/main" id="{316785E1-0ED8-4CFE-9EF5-863252E535A6}"/>
              </a:ext>
            </a:extLst>
          </p:cNvPr>
          <p:cNvSpPr>
            <a:spLocks noGrp="1"/>
          </p:cNvSpPr>
          <p:nvPr>
            <p:ph type="body" sz="quarter" idx="16"/>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Learn the value of speaking the same design language</a:t>
            </a:r>
          </a:p>
          <a:p>
            <a:r>
              <a:rPr lang="en-AU" dirty="0">
                <a:latin typeface="AECOM Sans" panose="020B0504020202020204" pitchFamily="34" charset="0"/>
                <a:ea typeface="AECOM Sans" panose="020B0504020202020204" pitchFamily="34" charset="0"/>
                <a:cs typeface="AECOM Sans" panose="020B0504020202020204" pitchFamily="34" charset="0"/>
              </a:rPr>
              <a:t>Leverage what the market already offers and learn how to extend it</a:t>
            </a:r>
          </a:p>
          <a:p>
            <a:r>
              <a:rPr lang="en-AU" dirty="0">
                <a:latin typeface="AECOM Sans" panose="020B0504020202020204" pitchFamily="34" charset="0"/>
                <a:ea typeface="AECOM Sans" panose="020B0504020202020204" pitchFamily="34" charset="0"/>
                <a:cs typeface="AECOM Sans" panose="020B0504020202020204" pitchFamily="34" charset="0"/>
              </a:rPr>
              <a:t>Learn best practice in creating a new language that suites your company</a:t>
            </a:r>
          </a:p>
          <a:p>
            <a:r>
              <a:rPr lang="en-AU" dirty="0">
                <a:latin typeface="AECOM Sans" panose="020B0504020202020204" pitchFamily="34" charset="0"/>
                <a:ea typeface="AECOM Sans" panose="020B0504020202020204" pitchFamily="34" charset="0"/>
                <a:cs typeface="AECOM Sans" panose="020B0504020202020204" pitchFamily="34" charset="0"/>
              </a:rPr>
              <a:t>Learn how to develop custom tools to support your data exchange</a:t>
            </a:r>
          </a:p>
        </p:txBody>
      </p:sp>
      <p:sp>
        <p:nvSpPr>
          <p:cNvPr id="10" name="Rectangle: Rounded Corners 9">
            <a:extLst>
              <a:ext uri="{FF2B5EF4-FFF2-40B4-BE49-F238E27FC236}">
                <a16:creationId xmlns:a16="http://schemas.microsoft.com/office/drawing/2014/main" id="{49F2E505-7E2B-44D9-B857-043679DF129A}"/>
              </a:ext>
            </a:extLst>
          </p:cNvPr>
          <p:cNvSpPr/>
          <p:nvPr/>
        </p:nvSpPr>
        <p:spPr>
          <a:xfrm>
            <a:off x="5759450" y="298450"/>
            <a:ext cx="3016007" cy="78463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AU" sz="1100" u="sng" dirty="0"/>
              <a:t>SD502756</a:t>
            </a:r>
            <a:br>
              <a:rPr lang="en-AU" sz="1100" dirty="0"/>
            </a:br>
            <a:r>
              <a:rPr lang="en-AU" sz="1200" b="1" dirty="0"/>
              <a:t>Don't Look Back: Building a Digital-First Mindset, One Team at a Time</a:t>
            </a:r>
            <a:endParaRPr lang="en-AU" sz="1100" b="1" dirty="0"/>
          </a:p>
          <a:p>
            <a:r>
              <a:rPr lang="en-AU" sz="1100" i="1" dirty="0"/>
              <a:t>Thursday 1:30pm</a:t>
            </a:r>
          </a:p>
        </p:txBody>
      </p:sp>
    </p:spTree>
    <p:extLst>
      <p:ext uri="{BB962C8B-B14F-4D97-AF65-F5344CB8AC3E}">
        <p14:creationId xmlns:p14="http://schemas.microsoft.com/office/powerpoint/2010/main" val="262736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P spid="7" grpId="0" build="p"/>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D051DD1-5C6F-4B09-99EF-6FEB0EDB62B5}"/>
              </a:ext>
            </a:extLst>
          </p:cNvPr>
          <p:cNvSpPr>
            <a:spLocks noGrp="1"/>
          </p:cNvSpPr>
          <p:nvPr>
            <p:ph sz="half" idx="1"/>
          </p:nvPr>
        </p:nvSpPr>
        <p:spPr>
          <a:xfrm>
            <a:off x="368490" y="1681162"/>
            <a:ext cx="4779582" cy="2378076"/>
          </a:xfrm>
        </p:spPr>
        <p:txBody>
          <a:bodyPr>
            <a:normAutofit/>
          </a:bodyPr>
          <a:lstStyle/>
          <a:p>
            <a:r>
              <a:rPr lang="en-AU" dirty="0"/>
              <a:t>This is not a lab class, we won’t go into details on all the topics that we are going to cover</a:t>
            </a:r>
          </a:p>
          <a:p>
            <a:r>
              <a:rPr lang="en-AU" dirty="0"/>
              <a:t>Some of the topic can be very technical, others will be more easy to digest</a:t>
            </a:r>
          </a:p>
          <a:p>
            <a:r>
              <a:rPr lang="en-AU" dirty="0"/>
              <a:t>Some comments I will make, may be not exactly in line with your vision. Happy to discuss it after the presentation</a:t>
            </a:r>
          </a:p>
        </p:txBody>
      </p:sp>
      <p:sp>
        <p:nvSpPr>
          <p:cNvPr id="14" name="Text Placeholder 13">
            <a:extLst>
              <a:ext uri="{FF2B5EF4-FFF2-40B4-BE49-F238E27FC236}">
                <a16:creationId xmlns:a16="http://schemas.microsoft.com/office/drawing/2014/main" id="{25D5F9FA-B155-431A-BCC4-A00454B64187}"/>
              </a:ext>
            </a:extLst>
          </p:cNvPr>
          <p:cNvSpPr>
            <a:spLocks noGrp="1"/>
          </p:cNvSpPr>
          <p:nvPr>
            <p:ph type="body" sz="quarter" idx="13"/>
          </p:nvPr>
        </p:nvSpPr>
        <p:spPr/>
        <p:txBody>
          <a:bodyPr/>
          <a:lstStyle/>
          <a:p>
            <a:r>
              <a:rPr lang="en-AU" dirty="0"/>
              <a:t>and what not.</a:t>
            </a:r>
          </a:p>
        </p:txBody>
      </p:sp>
      <p:sp>
        <p:nvSpPr>
          <p:cNvPr id="11" name="Title 10">
            <a:extLst>
              <a:ext uri="{FF2B5EF4-FFF2-40B4-BE49-F238E27FC236}">
                <a16:creationId xmlns:a16="http://schemas.microsoft.com/office/drawing/2014/main" id="{6E2E4F37-DC50-4C79-A941-69DE8DF1B1DF}"/>
              </a:ext>
            </a:extLst>
          </p:cNvPr>
          <p:cNvSpPr>
            <a:spLocks noGrp="1"/>
          </p:cNvSpPr>
          <p:nvPr>
            <p:ph type="title"/>
          </p:nvPr>
        </p:nvSpPr>
        <p:spPr>
          <a:xfrm>
            <a:off x="368490" y="365760"/>
            <a:ext cx="4779582" cy="387798"/>
          </a:xfrm>
        </p:spPr>
        <p:txBody>
          <a:bodyPr/>
          <a:lstStyle/>
          <a:p>
            <a:r>
              <a:rPr lang="en-AU" dirty="0"/>
              <a:t>What to expect today…</a:t>
            </a:r>
          </a:p>
        </p:txBody>
      </p:sp>
      <p:pic>
        <p:nvPicPr>
          <p:cNvPr id="2054" name="Picture 6" descr="And The Answer Is - It's NOT my fault! ... Accent Mug || Personalizabl -  TYKULT">
            <a:extLst>
              <a:ext uri="{FF2B5EF4-FFF2-40B4-BE49-F238E27FC236}">
                <a16:creationId xmlns:a16="http://schemas.microsoft.com/office/drawing/2014/main" id="{26E9CD18-261D-4E13-9A85-9BA9758C3623}"/>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4444" r="1444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20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Language</a:t>
            </a:r>
          </a:p>
        </p:txBody>
      </p:sp>
    </p:spTree>
    <p:extLst>
      <p:ext uri="{BB962C8B-B14F-4D97-AF65-F5344CB8AC3E}">
        <p14:creationId xmlns:p14="http://schemas.microsoft.com/office/powerpoint/2010/main" val="447762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3C174-B601-4635-BE4D-E8F467DFAC82}"/>
              </a:ext>
            </a:extLst>
          </p:cNvPr>
          <p:cNvSpPr>
            <a:spLocks noGrp="1"/>
          </p:cNvSpPr>
          <p:nvPr>
            <p:ph type="title"/>
          </p:nvPr>
        </p:nvSpPr>
        <p:spPr/>
        <p:txBody>
          <a:bodyPr/>
          <a:lstStyle/>
          <a:p>
            <a:r>
              <a:rPr lang="en-AU" dirty="0"/>
              <a:t>What language means for you</a:t>
            </a:r>
          </a:p>
        </p:txBody>
      </p:sp>
      <p:sp>
        <p:nvSpPr>
          <p:cNvPr id="9" name="Text Placeholder 8">
            <a:extLst>
              <a:ext uri="{FF2B5EF4-FFF2-40B4-BE49-F238E27FC236}">
                <a16:creationId xmlns:a16="http://schemas.microsoft.com/office/drawing/2014/main" id="{2FCA6A41-E913-487F-9D28-8FA114AC7FE2}"/>
              </a:ext>
            </a:extLst>
          </p:cNvPr>
          <p:cNvSpPr>
            <a:spLocks noGrp="1"/>
          </p:cNvSpPr>
          <p:nvPr>
            <p:ph type="body" sz="quarter" idx="13"/>
          </p:nvPr>
        </p:nvSpPr>
        <p:spPr/>
        <p:txBody>
          <a:bodyPr/>
          <a:lstStyle/>
          <a:p>
            <a:r>
              <a:rPr lang="en-AU" dirty="0"/>
              <a:t>Stick in there a few words!</a:t>
            </a:r>
          </a:p>
        </p:txBody>
      </p:sp>
      <p:grpSp>
        <p:nvGrpSpPr>
          <p:cNvPr id="21" name="Group 20">
            <a:extLst>
              <a:ext uri="{FF2B5EF4-FFF2-40B4-BE49-F238E27FC236}">
                <a16:creationId xmlns:a16="http://schemas.microsoft.com/office/drawing/2014/main" id="{C6AA2D18-777A-4259-93D6-423C0D741D63}"/>
              </a:ext>
            </a:extLst>
          </p:cNvPr>
          <p:cNvGrpSpPr/>
          <p:nvPr/>
        </p:nvGrpSpPr>
        <p:grpSpPr>
          <a:xfrm>
            <a:off x="6901775" y="270510"/>
            <a:ext cx="1873735" cy="430430"/>
            <a:chOff x="6901775" y="270510"/>
            <a:chExt cx="1873735" cy="430430"/>
          </a:xfrm>
        </p:grpSpPr>
        <p:sp>
          <p:nvSpPr>
            <p:cNvPr id="14" name="Rectangle: Rounded Corners 13">
              <a:hlinkClick r:id="rId2"/>
              <a:extLst>
                <a:ext uri="{FF2B5EF4-FFF2-40B4-BE49-F238E27FC236}">
                  <a16:creationId xmlns:a16="http://schemas.microsoft.com/office/drawing/2014/main" id="{27D57AD3-9095-490B-BB65-BBBD25121057}"/>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dirty="0">
                  <a:latin typeface="AECOM Sans" panose="020B0504020202020204" pitchFamily="34" charset="0"/>
                  <a:ea typeface="AECOM Sans" panose="020B0504020202020204" pitchFamily="34" charset="0"/>
                  <a:cs typeface="AECOM Sans" panose="020B0504020202020204" pitchFamily="34" charset="0"/>
                </a:rPr>
                <a:t>LINK</a:t>
              </a:r>
              <a:endParaRPr lang="en-AU" sz="10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6" name="Graphic 15" descr="Link with solid fill">
              <a:extLst>
                <a:ext uri="{FF2B5EF4-FFF2-40B4-BE49-F238E27FC236}">
                  <a16:creationId xmlns:a16="http://schemas.microsoft.com/office/drawing/2014/main" id="{60808B7C-BD9D-45E2-86CF-9E84719C9F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374" y="324434"/>
              <a:ext cx="318834" cy="318834"/>
            </a:xfrm>
            <a:prstGeom prst="rect">
              <a:avLst/>
            </a:prstGeom>
          </p:spPr>
        </p:pic>
      </p:grpSp>
      <p:pic>
        <p:nvPicPr>
          <p:cNvPr id="20" name="Picture 19" descr="Qr code&#10;&#10;Description automatically generated">
            <a:extLst>
              <a:ext uri="{FF2B5EF4-FFF2-40B4-BE49-F238E27FC236}">
                <a16:creationId xmlns:a16="http://schemas.microsoft.com/office/drawing/2014/main" id="{651CBED8-57C8-4CAF-AC8D-9F4017321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8775" y="1040816"/>
            <a:ext cx="3346450" cy="3346450"/>
          </a:xfrm>
          <a:prstGeom prst="rect">
            <a:avLst/>
          </a:prstGeom>
        </p:spPr>
      </p:pic>
      <p:grpSp>
        <p:nvGrpSpPr>
          <p:cNvPr id="8" name="Group 7">
            <a:extLst>
              <a:ext uri="{FF2B5EF4-FFF2-40B4-BE49-F238E27FC236}">
                <a16:creationId xmlns:a16="http://schemas.microsoft.com/office/drawing/2014/main" id="{D46B7A7E-FA8E-4593-81F2-A201778A9DB5}"/>
              </a:ext>
            </a:extLst>
          </p:cNvPr>
          <p:cNvGrpSpPr/>
          <p:nvPr/>
        </p:nvGrpSpPr>
        <p:grpSpPr>
          <a:xfrm>
            <a:off x="6901775" y="260783"/>
            <a:ext cx="1873735" cy="430430"/>
            <a:chOff x="6901775" y="270510"/>
            <a:chExt cx="1873735" cy="430430"/>
          </a:xfrm>
        </p:grpSpPr>
        <p:sp>
          <p:nvSpPr>
            <p:cNvPr id="10" name="Rectangle: Rounded Corners 9">
              <a:hlinkClick r:id="rId2"/>
              <a:extLst>
                <a:ext uri="{FF2B5EF4-FFF2-40B4-BE49-F238E27FC236}">
                  <a16:creationId xmlns:a16="http://schemas.microsoft.com/office/drawing/2014/main" id="{AFB6B78F-1E64-4DA3-8839-D53D8287C10A}"/>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sz="1400" dirty="0">
                  <a:latin typeface="AECOM Sans" panose="020B0504020202020204" pitchFamily="34" charset="0"/>
                  <a:ea typeface="AECOM Sans" panose="020B0504020202020204" pitchFamily="34" charset="0"/>
                  <a:cs typeface="AECOM Sans" panose="020B0504020202020204" pitchFamily="34" charset="0"/>
                </a:rPr>
                <a:t>LINK</a:t>
              </a:r>
              <a:endParaRPr lang="en-AU" sz="8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1" name="Graphic 10" descr="Link with solid fill">
              <a:extLst>
                <a:ext uri="{FF2B5EF4-FFF2-40B4-BE49-F238E27FC236}">
                  <a16:creationId xmlns:a16="http://schemas.microsoft.com/office/drawing/2014/main" id="{0040E2E3-D6A1-44AE-BBC8-87A2C4C7CF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374" y="324434"/>
              <a:ext cx="318834" cy="318834"/>
            </a:xfrm>
            <a:prstGeom prst="rect">
              <a:avLst/>
            </a:prstGeom>
          </p:spPr>
        </p:pic>
      </p:grpSp>
    </p:spTree>
    <p:extLst>
      <p:ext uri="{BB962C8B-B14F-4D97-AF65-F5344CB8AC3E}">
        <p14:creationId xmlns:p14="http://schemas.microsoft.com/office/powerpoint/2010/main" val="3061518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CFEB-C842-40D5-A704-FEA31888BABA}"/>
              </a:ext>
            </a:extLst>
          </p:cNvPr>
          <p:cNvSpPr>
            <a:spLocks noGrp="1"/>
          </p:cNvSpPr>
          <p:nvPr>
            <p:ph type="title"/>
          </p:nvPr>
        </p:nvSpPr>
        <p:spPr/>
        <p:txBody>
          <a:bodyPr/>
          <a:lstStyle/>
          <a:p>
            <a:r>
              <a:rPr lang="en-AU" dirty="0"/>
              <a:t>Definition of language</a:t>
            </a:r>
          </a:p>
        </p:txBody>
      </p:sp>
      <p:sp>
        <p:nvSpPr>
          <p:cNvPr id="4" name="Text Placeholder 3">
            <a:extLst>
              <a:ext uri="{FF2B5EF4-FFF2-40B4-BE49-F238E27FC236}">
                <a16:creationId xmlns:a16="http://schemas.microsoft.com/office/drawing/2014/main" id="{7185C98F-583A-4CD7-9E42-7D49E7BDC8C4}"/>
              </a:ext>
            </a:extLst>
          </p:cNvPr>
          <p:cNvSpPr>
            <a:spLocks noGrp="1"/>
          </p:cNvSpPr>
          <p:nvPr>
            <p:ph type="body" sz="quarter" idx="13"/>
          </p:nvPr>
        </p:nvSpPr>
        <p:spPr/>
        <p:txBody>
          <a:bodyPr/>
          <a:lstStyle/>
          <a:p>
            <a:r>
              <a:rPr lang="en-AU" dirty="0"/>
              <a:t>What are some of the definitions</a:t>
            </a:r>
          </a:p>
        </p:txBody>
      </p:sp>
      <p:sp>
        <p:nvSpPr>
          <p:cNvPr id="6" name="TextBox 5">
            <a:extLst>
              <a:ext uri="{FF2B5EF4-FFF2-40B4-BE49-F238E27FC236}">
                <a16:creationId xmlns:a16="http://schemas.microsoft.com/office/drawing/2014/main" id="{60364CC2-8350-4AF3-88A0-9B8A0860D20C}"/>
              </a:ext>
            </a:extLst>
          </p:cNvPr>
          <p:cNvSpPr txBox="1"/>
          <p:nvPr/>
        </p:nvSpPr>
        <p:spPr>
          <a:xfrm>
            <a:off x="359012" y="1750578"/>
            <a:ext cx="4572000" cy="646331"/>
          </a:xfrm>
          <a:prstGeom prst="rect">
            <a:avLst/>
          </a:prstGeom>
          <a:noFill/>
        </p:spPr>
        <p:txBody>
          <a:bodyPr wrap="square">
            <a:spAutoFit/>
          </a:bodyPr>
          <a:lstStyle/>
          <a:p>
            <a:pPr algn="l" fontAlgn="t"/>
            <a:r>
              <a:rPr lang="en-AU" b="0" i="0" dirty="0">
                <a:solidFill>
                  <a:srgbClr val="202124"/>
                </a:solidFill>
                <a:effectLst/>
                <a:latin typeface="Google Sans"/>
              </a:rPr>
              <a:t>language</a:t>
            </a:r>
          </a:p>
          <a:p>
            <a:pPr algn="l"/>
            <a:r>
              <a:rPr lang="en-AU" b="0" i="0" dirty="0">
                <a:solidFill>
                  <a:srgbClr val="202124"/>
                </a:solidFill>
                <a:effectLst/>
                <a:latin typeface="arial" panose="020B0604020202020204" pitchFamily="34" charset="0"/>
              </a:rPr>
              <a:t>/ˈ</a:t>
            </a:r>
            <a:r>
              <a:rPr lang="en-AU" b="0" i="0" dirty="0" err="1">
                <a:solidFill>
                  <a:srgbClr val="202124"/>
                </a:solidFill>
                <a:effectLst/>
                <a:latin typeface="arial" panose="020B0604020202020204" pitchFamily="34" charset="0"/>
              </a:rPr>
              <a:t>laŋɡwɪdʒ</a:t>
            </a:r>
            <a:r>
              <a:rPr lang="en-AU" b="0" i="0" dirty="0">
                <a:solidFill>
                  <a:srgbClr val="202124"/>
                </a:solidFill>
                <a:effectLst/>
                <a:latin typeface="arial" panose="020B0604020202020204" pitchFamily="34" charset="0"/>
              </a:rPr>
              <a:t>/</a:t>
            </a:r>
          </a:p>
        </p:txBody>
      </p:sp>
      <p:sp>
        <p:nvSpPr>
          <p:cNvPr id="3" name="TextBox 2">
            <a:extLst>
              <a:ext uri="{FF2B5EF4-FFF2-40B4-BE49-F238E27FC236}">
                <a16:creationId xmlns:a16="http://schemas.microsoft.com/office/drawing/2014/main" id="{9AF4FCFC-3AAA-4FCC-8BBC-5D54B7B58E69}"/>
              </a:ext>
            </a:extLst>
          </p:cNvPr>
          <p:cNvSpPr txBox="1"/>
          <p:nvPr/>
        </p:nvSpPr>
        <p:spPr>
          <a:xfrm>
            <a:off x="3000327" y="1750578"/>
            <a:ext cx="5124545" cy="2462213"/>
          </a:xfrm>
          <a:prstGeom prst="rect">
            <a:avLst/>
          </a:prstGeom>
          <a:noFill/>
        </p:spPr>
        <p:txBody>
          <a:bodyPr wrap="square" lIns="0" tIns="0" rIns="0" bIns="0" rtlCol="0">
            <a:spAutoFit/>
          </a:bodyPr>
          <a:lstStyle/>
          <a:p>
            <a:r>
              <a:rPr lang="en-AU" sz="2000" b="0" i="0" dirty="0">
                <a:solidFill>
                  <a:srgbClr val="202122"/>
                </a:solidFill>
                <a:effectLst/>
                <a:latin typeface="Arial" panose="020B0604020202020204" pitchFamily="34" charset="0"/>
              </a:rPr>
              <a:t>A </a:t>
            </a:r>
            <a:r>
              <a:rPr lang="en-AU" sz="2000" i="0" dirty="0">
                <a:solidFill>
                  <a:srgbClr val="202122"/>
                </a:solidFill>
                <a:effectLst/>
                <a:latin typeface="Arial" panose="020B0604020202020204" pitchFamily="34" charset="0"/>
              </a:rPr>
              <a:t>language</a:t>
            </a:r>
            <a:r>
              <a:rPr lang="en-AU" sz="2000" b="0" i="0" dirty="0">
                <a:solidFill>
                  <a:srgbClr val="202122"/>
                </a:solidFill>
                <a:effectLst/>
                <a:latin typeface="Arial" panose="020B0604020202020204" pitchFamily="34" charset="0"/>
              </a:rPr>
              <a:t> is a </a:t>
            </a:r>
            <a:r>
              <a:rPr lang="en-AU" sz="2000" i="0" dirty="0">
                <a:solidFill>
                  <a:srgbClr val="202122"/>
                </a:solidFill>
                <a:effectLst/>
                <a:latin typeface="Arial" panose="020B0604020202020204" pitchFamily="34" charset="0"/>
              </a:rPr>
              <a:t>structured system of </a:t>
            </a:r>
            <a:r>
              <a:rPr lang="en-AU" sz="2000" b="1" i="0" u="sng" dirty="0">
                <a:solidFill>
                  <a:srgbClr val="202122"/>
                </a:solidFill>
                <a:effectLst/>
                <a:latin typeface="Arial" panose="020B0604020202020204" pitchFamily="34" charset="0"/>
              </a:rPr>
              <a:t>C</a:t>
            </a:r>
            <a:r>
              <a:rPr lang="en-AU" sz="2000" b="1" i="0" u="sng" strike="noStrike" dirty="0">
                <a:solidFill>
                  <a:srgbClr val="0645AD"/>
                </a:solidFill>
                <a:effectLst/>
                <a:latin typeface="Arial" panose="020B0604020202020204" pitchFamily="34" charset="0"/>
                <a:hlinkClick r:id="rId2" tooltip="Communication"/>
              </a:rPr>
              <a:t>ommunication</a:t>
            </a:r>
            <a:r>
              <a:rPr lang="en-AU" sz="2000" b="0" i="0" dirty="0">
                <a:solidFill>
                  <a:srgbClr val="202122"/>
                </a:solidFill>
                <a:effectLst/>
                <a:latin typeface="Arial" panose="020B0604020202020204" pitchFamily="34" charset="0"/>
              </a:rPr>
              <a:t>. The structure of a language is its </a:t>
            </a:r>
            <a:r>
              <a:rPr lang="en-AU" sz="2000" b="1" i="0" u="sng" dirty="0">
                <a:solidFill>
                  <a:srgbClr val="000000"/>
                </a:solidFill>
                <a:effectLst/>
                <a:latin typeface="Arial" panose="020B0604020202020204" pitchFamily="34" charset="0"/>
              </a:rPr>
              <a:t>G</a:t>
            </a:r>
            <a:r>
              <a:rPr lang="en-AU" sz="2000" b="1" u="sng" dirty="0">
                <a:solidFill>
                  <a:srgbClr val="000000"/>
                </a:solidFill>
                <a:latin typeface="Arial" panose="020B0604020202020204" pitchFamily="34" charset="0"/>
                <a:hlinkClick r:id="rId3" tooltip="Grammar">
                  <a:extLst>
                    <a:ext uri="{A12FA001-AC4F-418D-AE19-62706E023703}">
                      <ahyp:hlinkClr xmlns:ahyp="http://schemas.microsoft.com/office/drawing/2018/hyperlinkcolor" val="tx"/>
                    </a:ext>
                  </a:extLst>
                </a:hlinkClick>
              </a:rPr>
              <a:t>rammar</a:t>
            </a:r>
            <a:r>
              <a:rPr lang="en-AU" sz="2000" b="0" i="0" dirty="0">
                <a:solidFill>
                  <a:srgbClr val="202122"/>
                </a:solidFill>
                <a:effectLst/>
                <a:latin typeface="Arial" panose="020B0604020202020204" pitchFamily="34" charset="0"/>
              </a:rPr>
              <a:t> and the free components are its </a:t>
            </a:r>
            <a:r>
              <a:rPr lang="en-AU" sz="2000" b="1" i="0" u="none" strike="noStrike" dirty="0">
                <a:solidFill>
                  <a:srgbClr val="0645AD"/>
                </a:solidFill>
                <a:effectLst/>
                <a:latin typeface="Arial" panose="020B0604020202020204" pitchFamily="34" charset="0"/>
                <a:hlinkClick r:id="rId4" tooltip="Vocabulary"/>
              </a:rPr>
              <a:t>Vocabulary</a:t>
            </a:r>
            <a:r>
              <a:rPr lang="en-AU" sz="2000" b="0" i="0" dirty="0">
                <a:solidFill>
                  <a:srgbClr val="202122"/>
                </a:solidFill>
                <a:effectLst/>
                <a:latin typeface="Arial" panose="020B0604020202020204" pitchFamily="34" charset="0"/>
              </a:rPr>
              <a:t>. Languages are the primary means of communication of </a:t>
            </a:r>
            <a:r>
              <a:rPr lang="en-AU" sz="2000" b="0" i="0" strike="noStrike" dirty="0">
                <a:solidFill>
                  <a:srgbClr val="000000"/>
                </a:solidFill>
                <a:effectLst/>
                <a:latin typeface="Arial" panose="020B0604020202020204" pitchFamily="34" charset="0"/>
              </a:rPr>
              <a:t>humans</a:t>
            </a:r>
            <a:r>
              <a:rPr lang="en-AU" sz="2000" b="0" i="0" dirty="0">
                <a:solidFill>
                  <a:srgbClr val="000000"/>
                </a:solidFill>
                <a:effectLst/>
                <a:latin typeface="Arial" panose="020B0604020202020204" pitchFamily="34" charset="0"/>
              </a:rPr>
              <a:t>, and can be conveyed through speech (</a:t>
            </a:r>
            <a:r>
              <a:rPr lang="en-AU" sz="2000" b="0" i="0" strike="noStrike" dirty="0">
                <a:solidFill>
                  <a:srgbClr val="000000"/>
                </a:solidFill>
                <a:effectLst/>
                <a:latin typeface="Arial" panose="020B0604020202020204" pitchFamily="34" charset="0"/>
              </a:rPr>
              <a:t>spoken language</a:t>
            </a:r>
            <a:r>
              <a:rPr lang="en-AU" sz="2000" b="0" i="0" dirty="0">
                <a:solidFill>
                  <a:srgbClr val="000000"/>
                </a:solidFill>
                <a:effectLst/>
                <a:latin typeface="Arial" panose="020B0604020202020204" pitchFamily="34" charset="0"/>
              </a:rPr>
              <a:t>), </a:t>
            </a:r>
            <a:r>
              <a:rPr lang="en-AU" sz="2000" b="0" i="0" strike="noStrike" dirty="0">
                <a:solidFill>
                  <a:srgbClr val="000000"/>
                </a:solidFill>
                <a:effectLst/>
                <a:latin typeface="Arial" panose="020B0604020202020204" pitchFamily="34" charset="0"/>
              </a:rPr>
              <a:t>sign</a:t>
            </a:r>
            <a:r>
              <a:rPr lang="en-AU" sz="2000" b="0" i="0" dirty="0">
                <a:solidFill>
                  <a:srgbClr val="000000"/>
                </a:solidFill>
                <a:effectLst/>
                <a:latin typeface="Arial" panose="020B0604020202020204" pitchFamily="34" charset="0"/>
              </a:rPr>
              <a:t>, or </a:t>
            </a:r>
            <a:r>
              <a:rPr lang="en-AU" sz="2000" b="0" i="0" strike="noStrike" dirty="0">
                <a:solidFill>
                  <a:srgbClr val="000000"/>
                </a:solidFill>
                <a:effectLst/>
                <a:latin typeface="Arial" panose="020B0604020202020204" pitchFamily="34" charset="0"/>
              </a:rPr>
              <a:t>writing</a:t>
            </a:r>
            <a:r>
              <a:rPr lang="en-AU" sz="2000" b="0" i="0" dirty="0">
                <a:solidFill>
                  <a:srgbClr val="000000"/>
                </a:solidFill>
                <a:effectLst/>
                <a:latin typeface="Arial" panose="020B0604020202020204" pitchFamily="34" charset="0"/>
              </a:rPr>
              <a:t>.</a:t>
            </a:r>
            <a:endParaRPr lang="en-AU" sz="2000" dirty="0">
              <a:solidFill>
                <a:srgbClr val="000000"/>
              </a:solidFill>
            </a:endParaRPr>
          </a:p>
          <a:p>
            <a:pPr algn="l"/>
            <a:endParaRPr lang="en-AU" sz="2000" dirty="0" err="1"/>
          </a:p>
        </p:txBody>
      </p:sp>
    </p:spTree>
    <p:extLst>
      <p:ext uri="{BB962C8B-B14F-4D97-AF65-F5344CB8AC3E}">
        <p14:creationId xmlns:p14="http://schemas.microsoft.com/office/powerpoint/2010/main" val="275828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Autodesk Theme- Artifakt">
  <a:themeElements>
    <a:clrScheme name="Custom 32">
      <a:dk1>
        <a:srgbClr val="000000"/>
      </a:dk1>
      <a:lt1>
        <a:srgbClr val="FFFFFF"/>
      </a:lt1>
      <a:dk2>
        <a:srgbClr val="666666"/>
      </a:dk2>
      <a:lt2>
        <a:srgbClr val="CCCCCC"/>
      </a:lt2>
      <a:accent1>
        <a:srgbClr val="2BC275"/>
      </a:accent1>
      <a:accent2>
        <a:srgbClr val="5F60FF"/>
      </a:accent2>
      <a:accent3>
        <a:srgbClr val="D74E26"/>
      </a:accent3>
      <a:accent4>
        <a:srgbClr val="FFC21A"/>
      </a:accent4>
      <a:accent5>
        <a:srgbClr val="37A5CC"/>
      </a:accent5>
      <a:accent6>
        <a:srgbClr val="E51050"/>
      </a:accent6>
      <a:hlink>
        <a:srgbClr val="000000"/>
      </a:hlink>
      <a:folHlink>
        <a:srgbClr val="666666"/>
      </a:folHlink>
    </a:clrScheme>
    <a:fontScheme name="Custom 7">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2021-corporate-PPT-template-artifakt.potx" id="{CACDBA2C-E7DF-41F4-BCCE-69AAFDE4EF18}" vid="{0DC73955-802A-449D-8B74-62D1DEA391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Definition name="Computed" displayName="Computed" id="b2f482b8-a290-4559-9144-98cb8ac925ac" isdomainofvalue="False" dataSourceId="7450b429-10f5-454a-9a18-a1beeaf67741"/>
</file>

<file path=customXml/item10.xml><?xml version="1.0" encoding="utf-8"?>
<ct:contentTypeSchema xmlns:ct="http://schemas.microsoft.com/office/2006/metadata/contentType" xmlns:ma="http://schemas.microsoft.com/office/2006/metadata/properties/metaAttributes" ct:_="" ma:_="" ma:contentTypeName="Document" ma:contentTypeID="0x0101005A252024AC235B41A08F2E8AE68A0E9E" ma:contentTypeVersion="16" ma:contentTypeDescription="Create a new document." ma:contentTypeScope="" ma:versionID="8e40d3f164d1f0296ef42988353e11f4">
  <xsd:schema xmlns:xsd="http://www.w3.org/2001/XMLSchema" xmlns:xs="http://www.w3.org/2001/XMLSchema" xmlns:p="http://schemas.microsoft.com/office/2006/metadata/properties" xmlns:ns2="958c61c4-7649-4d22-a75c-072b384e9690" xmlns:ns3="3c26afcc-cc4d-4801-966f-95fb1302de2f" targetNamespace="http://schemas.microsoft.com/office/2006/metadata/properties" ma:root="true" ma:fieldsID="e2cda0ff2601365532d66cf1bc20add3" ns2:_="" ns3:_="">
    <xsd:import namespace="958c61c4-7649-4d22-a75c-072b384e9690"/>
    <xsd:import namespace="3c26afcc-cc4d-4801-966f-95fb1302de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8c61c4-7649-4d22-a75c-072b384e96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3486984-7067-43be-b043-3c90f94ef9b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c26afcc-cc4d-4801-966f-95fb1302de2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637ab0a-f107-4e0a-a311-8848384755da}" ma:internalName="TaxCatchAll" ma:showField="CatchAllData" ma:web="3c26afcc-cc4d-4801-966f-95fb1302de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VariableList UniqueId="d82bfc04-4aa8-4c45-97d9-71ff87513c8a" Name="System" ContentType="XML" MajorVersion="0" MinorVersion="1" isLocalCopy="False" IsBaseObject="False" DataSourceId="037df452-3cfb-41ce-9138-ad1d8bb5353d" DataSourceMajorVersion="0" DataSourceMinorVersion="1"/>
</file>

<file path=customXml/item3.xml><?xml version="1.0" encoding="utf-8"?>
<VariableListDefinition name="System" displayName="System" id="d82bfc04-4aa8-4c45-97d9-71ff87513c8a" isdomainofvalue="False" dataSourceId="037df452-3cfb-41ce-9138-ad1d8bb5353d"/>
</file>

<file path=customXml/item4.xml><?xml version="1.0" encoding="utf-8"?>
<VariableListDefinition name="AD_HOC" displayName="AD_HOC" id="71986aa8-029f-44bb-a7a5-1ed6a52a21c7" isdomainofvalue="False" dataSourceId="76760d0b-ec49-4afe-b87b-1ad173ca8e31"/>
</file>

<file path=customXml/item5.xml><?xml version="1.0" encoding="utf-8"?>
<VariableList UniqueId="71986aa8-029f-44bb-a7a5-1ed6a52a21c7" Name="AD_HOC" ContentType="XML" MajorVersion="0" MinorVersion="1" isLocalCopy="False" IsBaseObject="False" DataSourceId="76760d0b-ec49-4afe-b87b-1ad173ca8e31" DataSourceMajorVersion="0" DataSourceMinorVersion="1"/>
</file>

<file path=customXml/item6.xml><?xml version="1.0" encoding="utf-8"?>
<p:properties xmlns:p="http://schemas.microsoft.com/office/2006/metadata/properties" xmlns:xsi="http://www.w3.org/2001/XMLSchema-instance" xmlns:pc="http://schemas.microsoft.com/office/infopath/2007/PartnerControls">
  <documentManagement>
    <TaxCatchAll xmlns="3c26afcc-cc4d-4801-966f-95fb1302de2f" xsi:nil="true"/>
    <lcf76f155ced4ddcb4097134ff3c332f xmlns="958c61c4-7649-4d22-a75c-072b384e9690">
      <Terms xmlns="http://schemas.microsoft.com/office/infopath/2007/PartnerControls"/>
    </lcf76f155ced4ddcb4097134ff3c332f>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AllExternalAdhocVariableMappings/>
</file>

<file path=customXml/item9.xml><?xml version="1.0" encoding="utf-8"?>
<VariableList UniqueId="b2f482b8-a290-4559-9144-98cb8ac925ac" Name="Computed" ContentType="XML" MajorVersion="0" MinorVersion="1" isLocalCopy="False" IsBaseObject="False" DataSourceId="7450b429-10f5-454a-9a18-a1beeaf67741" DataSourceMajorVersion="0" DataSourceMinorVersion="1"/>
</file>

<file path=customXml/itemProps1.xml><?xml version="1.0" encoding="utf-8"?>
<ds:datastoreItem xmlns:ds="http://schemas.openxmlformats.org/officeDocument/2006/customXml" ds:itemID="{929EDA0C-B3C2-46E4-BD20-A68B9B4594A1}">
  <ds:schemaRefs/>
</ds:datastoreItem>
</file>

<file path=customXml/itemProps10.xml><?xml version="1.0" encoding="utf-8"?>
<ds:datastoreItem xmlns:ds="http://schemas.openxmlformats.org/officeDocument/2006/customXml" ds:itemID="{B166012C-C16F-4869-8ABD-BB4810914192}">
  <ds:schemaRefs>
    <ds:schemaRef ds:uri="3c26afcc-cc4d-4801-966f-95fb1302de2f"/>
    <ds:schemaRef ds:uri="958c61c4-7649-4d22-a75c-072b384e96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7B3C633-CCBB-4944-B333-6E48E5E32F19}">
  <ds:schemaRefs/>
</ds:datastoreItem>
</file>

<file path=customXml/itemProps3.xml><?xml version="1.0" encoding="utf-8"?>
<ds:datastoreItem xmlns:ds="http://schemas.openxmlformats.org/officeDocument/2006/customXml" ds:itemID="{8E2EBD6D-BAB2-4DAB-A5F0-AC37B995C7D2}">
  <ds:schemaRefs/>
</ds:datastoreItem>
</file>

<file path=customXml/itemProps4.xml><?xml version="1.0" encoding="utf-8"?>
<ds:datastoreItem xmlns:ds="http://schemas.openxmlformats.org/officeDocument/2006/customXml" ds:itemID="{03B401A1-83BB-4B87-AB7C-6D69D99A661C}">
  <ds:schemaRefs/>
</ds:datastoreItem>
</file>

<file path=customXml/itemProps5.xml><?xml version="1.0" encoding="utf-8"?>
<ds:datastoreItem xmlns:ds="http://schemas.openxmlformats.org/officeDocument/2006/customXml" ds:itemID="{577E0506-559E-45B5-A5FD-BD9FF7F178F7}">
  <ds:schemaRefs/>
</ds:datastoreItem>
</file>

<file path=customXml/itemProps6.xml><?xml version="1.0" encoding="utf-8"?>
<ds:datastoreItem xmlns:ds="http://schemas.openxmlformats.org/officeDocument/2006/customXml" ds:itemID="{32A1FE12-E215-4D8D-A9ED-37199CA69F3A}">
  <ds:schemaRefs>
    <ds:schemaRef ds:uri="3c26afcc-cc4d-4801-966f-95fb1302de2f"/>
    <ds:schemaRef ds:uri="958c61c4-7649-4d22-a75c-072b384e96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7.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8.xml><?xml version="1.0" encoding="utf-8"?>
<ds:datastoreItem xmlns:ds="http://schemas.openxmlformats.org/officeDocument/2006/customXml" ds:itemID="{36E1CDC9-4491-48C4-A3C9-BAA529B97F85}">
  <ds:schemaRefs/>
</ds:datastoreItem>
</file>

<file path=customXml/itemProps9.xml><?xml version="1.0" encoding="utf-8"?>
<ds:datastoreItem xmlns:ds="http://schemas.openxmlformats.org/officeDocument/2006/customXml" ds:itemID="{183A751E-52BA-4FEC-81E0-C14EF065C449}">
  <ds:schemaRefs/>
</ds:datastoreItem>
</file>

<file path=docProps/app.xml><?xml version="1.0" encoding="utf-8"?>
<Properties xmlns="http://schemas.openxmlformats.org/officeDocument/2006/extended-properties" xmlns:vt="http://schemas.openxmlformats.org/officeDocument/2006/docPropsVTypes">
  <Template>2021-corporate-PPT-template-artifakt (6)</Template>
  <TotalTime>1238</TotalTime>
  <Words>2486</Words>
  <Application>Microsoft Office PowerPoint</Application>
  <PresentationFormat>On-screen Show (16:9)</PresentationFormat>
  <Paragraphs>275</Paragraphs>
  <Slides>35</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AECOM Sans</vt:lpstr>
      <vt:lpstr>Arial</vt:lpstr>
      <vt:lpstr>Arial</vt:lpstr>
      <vt:lpstr>Artifakt ElementOfc</vt:lpstr>
      <vt:lpstr>Artifakt Legend</vt:lpstr>
      <vt:lpstr>Artifakt LegendOfc</vt:lpstr>
      <vt:lpstr>Calibri</vt:lpstr>
      <vt:lpstr>Cascadia Mono</vt:lpstr>
      <vt:lpstr>Consolas</vt:lpstr>
      <vt:lpstr>Courier New</vt:lpstr>
      <vt:lpstr>Google Sans</vt:lpstr>
      <vt:lpstr>Wingdings</vt:lpstr>
      <vt:lpstr>Wingdings 2</vt:lpstr>
      <vt:lpstr>1_Autodesk Theme- Artifakt</vt:lpstr>
      <vt:lpstr>Can We All Speak The Same Language?</vt:lpstr>
      <vt:lpstr>Peggy</vt:lpstr>
      <vt:lpstr>Cesare</vt:lpstr>
      <vt:lpstr>Call me Ces!</vt:lpstr>
      <vt:lpstr>CES501580</vt:lpstr>
      <vt:lpstr>What to expect today…</vt:lpstr>
      <vt:lpstr>Language</vt:lpstr>
      <vt:lpstr>What language means for you</vt:lpstr>
      <vt:lpstr>Definition of language</vt:lpstr>
      <vt:lpstr>Definition of language</vt:lpstr>
      <vt:lpstr>How</vt:lpstr>
      <vt:lpstr>Existing Solutions</vt:lpstr>
      <vt:lpstr>Existing Solutions</vt:lpstr>
      <vt:lpstr>Why not?</vt:lpstr>
      <vt:lpstr>Some of the reasons</vt:lpstr>
      <vt:lpstr>Key requirements for a data exchange format</vt:lpstr>
      <vt:lpstr>What is the answer for us</vt:lpstr>
      <vt:lpstr>Where do I start?</vt:lpstr>
      <vt:lpstr>Identify base classes</vt:lpstr>
      <vt:lpstr>Identify base classes</vt:lpstr>
      <vt:lpstr>Identify base classes</vt:lpstr>
      <vt:lpstr>Identify base classes</vt:lpstr>
      <vt:lpstr>Identify base classes</vt:lpstr>
      <vt:lpstr>Identify base classes</vt:lpstr>
      <vt:lpstr>Now some real code…</vt:lpstr>
      <vt:lpstr>Solution structure</vt:lpstr>
      <vt:lpstr>Solution structure</vt:lpstr>
      <vt:lpstr>Class inheritance</vt:lpstr>
      <vt:lpstr>Live demo</vt:lpstr>
      <vt:lpstr>Some tips</vt:lpstr>
      <vt:lpstr>Some tips</vt:lpstr>
      <vt:lpstr>Some tips</vt:lpstr>
      <vt:lpstr>Some tips</vt:lpstr>
      <vt:lpstr>Class material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Giancarlo Nazario</dc:creator>
  <cp:lastModifiedBy>Caoduro, Cesare</cp:lastModifiedBy>
  <cp:revision>52</cp:revision>
  <dcterms:created xsi:type="dcterms:W3CDTF">2021-12-06T23:10:57Z</dcterms:created>
  <dcterms:modified xsi:type="dcterms:W3CDTF">2022-09-27T19:33:51Z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0x0101005A252024AC235B41A08F2E8AE68A0E9E</vt:lpwstr>
  </property>
  <property fmtid="{D5CDD505-2E9C-101B-9397-08002B2CF9AE}" pid="3" name="_dlc_DocIdItemGuid">
    <vt:lpwstr>2420d7a2-e00e-41da-8ba6-852f093cea2a</vt:lpwstr>
  </property>
  <property fmtid="{D5CDD505-2E9C-101B-9397-08002B2CF9AE}" pid="4" name="MediaServiceImageTags">
    <vt:lpwstr/>
  </property>
</Properties>
</file>